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0"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0D18"/>
    <a:srgbClr val="A50021"/>
    <a:srgbClr val="2C2C98"/>
    <a:srgbClr val="FB0B05"/>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669" autoAdjust="0"/>
    <p:restoredTop sz="94737" autoAdjust="0"/>
  </p:normalViewPr>
  <p:slideViewPr>
    <p:cSldViewPr>
      <p:cViewPr varScale="1">
        <p:scale>
          <a:sx n="71" d="100"/>
          <a:sy n="71" d="100"/>
        </p:scale>
        <p:origin x="-426" y="-9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68B6B-C166-41D4-9486-7493EE0A0F50}" type="datetimeFigureOut">
              <a:rPr lang="en-US" smtClean="0"/>
              <a:pPr/>
              <a:t>5/26/2011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59E2E-ECCC-492C-B2C4-1C43B85C3FA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68B6B-C166-41D4-9486-7493EE0A0F50}" type="datetimeFigureOut">
              <a:rPr lang="en-US" smtClean="0"/>
              <a:pPr/>
              <a:t>5/26/2011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359E2E-ECCC-492C-B2C4-1C43B85C3FA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wmf"/><Relationship Id="rId7"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wmf"/><Relationship Id="rId4" Type="http://schemas.openxmlformats.org/officeDocument/2006/relationships/image" Target="../media/image7.png"/><Relationship Id="rId9" Type="http://schemas.openxmlformats.org/officeDocument/2006/relationships/image" Target="../media/image17.wmf"/></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3.wmf"/><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CBRIGMAN.AHS-L216-77087\Local Settings\Temporary Internet Files\Content.IE5\LA72KU41\MC900115922[1].wmf"/>
          <p:cNvPicPr>
            <a:picLocks noChangeAspect="1" noChangeArrowheads="1"/>
          </p:cNvPicPr>
          <p:nvPr/>
        </p:nvPicPr>
        <p:blipFill>
          <a:blip r:embed="rId2" cstate="print"/>
          <a:srcRect/>
          <a:stretch>
            <a:fillRect/>
          </a:stretch>
        </p:blipFill>
        <p:spPr bwMode="auto">
          <a:xfrm>
            <a:off x="0" y="-533400"/>
            <a:ext cx="9144000" cy="8150186"/>
          </a:xfrm>
          <a:prstGeom prst="rect">
            <a:avLst/>
          </a:prstGeom>
          <a:noFill/>
        </p:spPr>
      </p:pic>
      <p:sp>
        <p:nvSpPr>
          <p:cNvPr id="2" name="Title 1"/>
          <p:cNvSpPr>
            <a:spLocks noGrp="1"/>
          </p:cNvSpPr>
          <p:nvPr>
            <p:ph type="ctrTitle"/>
          </p:nvPr>
        </p:nvSpPr>
        <p:spPr/>
        <p:txBody>
          <a:bodyPr/>
          <a:lstStyle/>
          <a:p>
            <a:r>
              <a:rPr lang="en-US" dirty="0" smtClean="0"/>
              <a:t>The True </a:t>
            </a:r>
            <a:r>
              <a:rPr lang="en-US" dirty="0"/>
              <a:t>S</a:t>
            </a:r>
            <a:r>
              <a:rPr lang="en-US" dirty="0" smtClean="0"/>
              <a:t>tory </a:t>
            </a:r>
            <a:r>
              <a:rPr lang="en-US" dirty="0"/>
              <a:t>O</a:t>
            </a:r>
            <a:r>
              <a:rPr lang="en-US" dirty="0" smtClean="0"/>
              <a:t>f </a:t>
            </a:r>
            <a:r>
              <a:rPr lang="en-US" dirty="0"/>
              <a:t>H</a:t>
            </a:r>
            <a:r>
              <a:rPr lang="en-US" dirty="0" smtClean="0"/>
              <a:t>ow </a:t>
            </a:r>
            <a:r>
              <a:rPr lang="en-US" dirty="0"/>
              <a:t>T</a:t>
            </a:r>
            <a:r>
              <a:rPr lang="en-US" dirty="0" smtClean="0"/>
              <a:t>he </a:t>
            </a:r>
            <a:r>
              <a:rPr lang="en-US" dirty="0"/>
              <a:t>C</a:t>
            </a:r>
            <a:r>
              <a:rPr lang="en-US" dirty="0" smtClean="0"/>
              <a:t>ow Jumped </a:t>
            </a:r>
            <a:r>
              <a:rPr lang="en-US" dirty="0"/>
              <a:t>O</a:t>
            </a:r>
            <a:r>
              <a:rPr lang="en-US" dirty="0" smtClean="0"/>
              <a:t>ver </a:t>
            </a:r>
            <a:r>
              <a:rPr lang="en-US" dirty="0"/>
              <a:t>T</a:t>
            </a:r>
            <a:r>
              <a:rPr lang="en-US" dirty="0" smtClean="0"/>
              <a:t>he Moon</a:t>
            </a:r>
            <a:endParaRPr lang="en-US" dirty="0"/>
          </a:p>
        </p:txBody>
      </p:sp>
      <p:sp>
        <p:nvSpPr>
          <p:cNvPr id="3" name="Subtitle 2"/>
          <p:cNvSpPr>
            <a:spLocks noGrp="1"/>
          </p:cNvSpPr>
          <p:nvPr>
            <p:ph type="subTitle" idx="1"/>
          </p:nvPr>
        </p:nvSpPr>
        <p:spPr>
          <a:xfrm>
            <a:off x="1371600" y="3886200"/>
            <a:ext cx="6400800" cy="685800"/>
          </a:xfrm>
        </p:spPr>
        <p:txBody>
          <a:bodyPr/>
          <a:lstStyle/>
          <a:p>
            <a:r>
              <a:rPr lang="en-US" dirty="0" smtClean="0">
                <a:solidFill>
                  <a:schemeClr val="tx1"/>
                </a:solidFill>
              </a:rPr>
              <a:t>By </a:t>
            </a:r>
            <a:r>
              <a:rPr lang="en-US" dirty="0">
                <a:solidFill>
                  <a:schemeClr val="tx1"/>
                </a:solidFill>
              </a:rPr>
              <a:t>N</a:t>
            </a:r>
            <a:r>
              <a:rPr lang="en-US" dirty="0" smtClean="0">
                <a:solidFill>
                  <a:schemeClr val="tx1"/>
                </a:solidFill>
              </a:rPr>
              <a:t>olan, lospinoso</a:t>
            </a:r>
            <a:endParaRPr lang="en-US"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www.freewebs.com/wheatridgefarm/Far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sz="half" idx="1"/>
          </p:nvPr>
        </p:nvSpPr>
        <p:spPr>
          <a:xfrm>
            <a:off x="457200" y="609601"/>
            <a:ext cx="4038600" cy="1904999"/>
          </a:xfrm>
        </p:spPr>
        <p:txBody>
          <a:bodyPr>
            <a:normAutofit/>
          </a:bodyPr>
          <a:lstStyle/>
          <a:p>
            <a:pPr>
              <a:buNone/>
            </a:pPr>
            <a:r>
              <a:rPr lang="en-US" dirty="0" smtClean="0"/>
              <a:t>At this time Bob was fed up with failing so he thought and thought and he thought .</a:t>
            </a:r>
          </a:p>
          <a:p>
            <a:pPr>
              <a:buNone/>
            </a:pPr>
            <a:endParaRPr lang="en-US" dirty="0" smtClean="0"/>
          </a:p>
        </p:txBody>
      </p:sp>
      <p:sp>
        <p:nvSpPr>
          <p:cNvPr id="6" name="TextBox 5"/>
          <p:cNvSpPr txBox="1"/>
          <p:nvPr/>
        </p:nvSpPr>
        <p:spPr>
          <a:xfrm>
            <a:off x="304800" y="2667000"/>
            <a:ext cx="3962400" cy="1661993"/>
          </a:xfrm>
          <a:prstGeom prst="rect">
            <a:avLst/>
          </a:prstGeom>
          <a:noFill/>
        </p:spPr>
        <p:txBody>
          <a:bodyPr wrap="square" rtlCol="0">
            <a:spAutoFit/>
          </a:bodyPr>
          <a:lstStyle/>
          <a:p>
            <a:r>
              <a:rPr lang="en-US" sz="2800" dirty="0" smtClean="0">
                <a:solidFill>
                  <a:srgbClr val="FFFF00"/>
                </a:solidFill>
              </a:rPr>
              <a:t>UNTILL, </a:t>
            </a:r>
            <a:r>
              <a:rPr lang="en-US" sz="2800" dirty="0" smtClean="0">
                <a:solidFill>
                  <a:srgbClr val="FFFF00"/>
                </a:solidFill>
              </a:rPr>
              <a:t>he remembered that his friend has a rocket ship.</a:t>
            </a:r>
          </a:p>
          <a:p>
            <a:endParaRPr lang="en-US" dirty="0"/>
          </a:p>
        </p:txBody>
      </p:sp>
      <p:sp>
        <p:nvSpPr>
          <p:cNvPr id="7" name="TextBox 6"/>
          <p:cNvSpPr txBox="1"/>
          <p:nvPr/>
        </p:nvSpPr>
        <p:spPr>
          <a:xfrm>
            <a:off x="457200" y="3886200"/>
            <a:ext cx="3962400" cy="1661993"/>
          </a:xfrm>
          <a:prstGeom prst="rect">
            <a:avLst/>
          </a:prstGeom>
          <a:noFill/>
        </p:spPr>
        <p:txBody>
          <a:bodyPr wrap="square" rtlCol="0">
            <a:spAutoFit/>
          </a:bodyPr>
          <a:lstStyle/>
          <a:p>
            <a:r>
              <a:rPr lang="en-US" sz="2800" dirty="0" smtClean="0">
                <a:solidFill>
                  <a:srgbClr val="FFFF00"/>
                </a:solidFill>
              </a:rPr>
              <a:t>He went to Ben </a:t>
            </a:r>
            <a:r>
              <a:rPr lang="en-US" sz="2800" smtClean="0">
                <a:solidFill>
                  <a:srgbClr val="FFFF00"/>
                </a:solidFill>
              </a:rPr>
              <a:t>the </a:t>
            </a:r>
            <a:r>
              <a:rPr lang="en-US" sz="2800" smtClean="0">
                <a:solidFill>
                  <a:srgbClr val="FFFF00"/>
                </a:solidFill>
              </a:rPr>
              <a:t>pig’s </a:t>
            </a:r>
            <a:r>
              <a:rPr lang="en-US" sz="2800" dirty="0" smtClean="0">
                <a:solidFill>
                  <a:srgbClr val="FFFF00"/>
                </a:solidFill>
              </a:rPr>
              <a:t>house to see if he could barrow it.</a:t>
            </a:r>
          </a:p>
          <a:p>
            <a:endParaRPr lang="en-US" dirty="0"/>
          </a:p>
        </p:txBody>
      </p:sp>
      <p:sp>
        <p:nvSpPr>
          <p:cNvPr id="8" name="TextBox 7"/>
          <p:cNvSpPr txBox="1"/>
          <p:nvPr/>
        </p:nvSpPr>
        <p:spPr>
          <a:xfrm>
            <a:off x="228600" y="5196007"/>
            <a:ext cx="4038600" cy="1661993"/>
          </a:xfrm>
          <a:prstGeom prst="rect">
            <a:avLst/>
          </a:prstGeom>
          <a:noFill/>
        </p:spPr>
        <p:txBody>
          <a:bodyPr wrap="square" rtlCol="0">
            <a:spAutoFit/>
          </a:bodyPr>
          <a:lstStyle/>
          <a:p>
            <a:r>
              <a:rPr lang="en-US" sz="2800" dirty="0" smtClean="0">
                <a:solidFill>
                  <a:srgbClr val="FFFF00"/>
                </a:solidFill>
              </a:rPr>
              <a:t>Ben said yes he could. Bob went back to the mountain to set up.</a:t>
            </a:r>
          </a:p>
          <a:p>
            <a:endParaRPr lang="en-US" dirty="0"/>
          </a:p>
        </p:txBody>
      </p:sp>
      <p:pic>
        <p:nvPicPr>
          <p:cNvPr id="9" name="Picture 2" descr="C:\Documents and Settings\CBRIGMAN.AHS-L216-77087\Local Settings\Temporary Internet Files\Content.IE5\UETC1Q3S\MC900445158[1].wmf"/>
          <p:cNvPicPr>
            <a:picLocks noChangeAspect="1" noChangeArrowheads="1"/>
          </p:cNvPicPr>
          <p:nvPr/>
        </p:nvPicPr>
        <p:blipFill>
          <a:blip r:embed="rId3" cstate="print"/>
          <a:srcRect/>
          <a:stretch>
            <a:fillRect/>
          </a:stretch>
        </p:blipFill>
        <p:spPr bwMode="auto">
          <a:xfrm>
            <a:off x="4343400" y="4375235"/>
            <a:ext cx="3276600" cy="2482765"/>
          </a:xfrm>
          <a:prstGeom prst="rect">
            <a:avLst/>
          </a:prstGeom>
          <a:noFill/>
        </p:spPr>
      </p:pic>
      <p:pic>
        <p:nvPicPr>
          <p:cNvPr id="4097" name="Picture 1" descr="E:\Documents and Settings\Nolan Lospinoso\Local Settings\Temporary Internet Files\Content.IE5\23SDL2XR\MC900431560[1].png"/>
          <p:cNvPicPr>
            <a:picLocks noChangeAspect="1" noChangeArrowheads="1"/>
          </p:cNvPicPr>
          <p:nvPr/>
        </p:nvPicPr>
        <p:blipFill>
          <a:blip r:embed="rId4" cstate="print"/>
          <a:srcRect/>
          <a:stretch>
            <a:fillRect/>
          </a:stretch>
        </p:blipFill>
        <p:spPr bwMode="auto">
          <a:xfrm>
            <a:off x="4876800" y="2895600"/>
            <a:ext cx="1295399" cy="1295399"/>
          </a:xfrm>
          <a:prstGeom prst="rect">
            <a:avLst/>
          </a:prstGeom>
          <a:noFill/>
        </p:spPr>
      </p:pic>
      <p:pic>
        <p:nvPicPr>
          <p:cNvPr id="4098" name="Picture 2" descr="E:\Documents and Settings\Nolan Lospinoso\Local Settings\Temporary Internet Files\Content.IE5\23SDL2XR\MC900384040[1].wmf"/>
          <p:cNvPicPr>
            <a:picLocks noChangeAspect="1" noChangeArrowheads="1"/>
          </p:cNvPicPr>
          <p:nvPr/>
        </p:nvPicPr>
        <p:blipFill>
          <a:blip r:embed="rId5" cstate="print"/>
          <a:srcRect/>
          <a:stretch>
            <a:fillRect/>
          </a:stretch>
        </p:blipFill>
        <p:spPr bwMode="auto">
          <a:xfrm>
            <a:off x="6324600" y="2971800"/>
            <a:ext cx="1101075" cy="1279855"/>
          </a:xfrm>
          <a:prstGeom prst="rect">
            <a:avLst/>
          </a:prstGeom>
          <a:noFill/>
        </p:spPr>
      </p:pic>
      <p:pic>
        <p:nvPicPr>
          <p:cNvPr id="4101" name="Picture 5" descr="E:\Documents and Settings\Nolan Lospinoso\Local Settings\Temporary Internet Files\Content.IE5\23SDL2XR\MC900434859[1].png"/>
          <p:cNvPicPr>
            <a:picLocks noChangeAspect="1" noChangeArrowheads="1"/>
          </p:cNvPicPr>
          <p:nvPr/>
        </p:nvPicPr>
        <p:blipFill>
          <a:blip r:embed="rId6" cstate="print"/>
          <a:srcRect/>
          <a:stretch>
            <a:fillRect/>
          </a:stretch>
        </p:blipFill>
        <p:spPr bwMode="auto">
          <a:xfrm>
            <a:off x="7467600" y="2895600"/>
            <a:ext cx="1371600" cy="1371600"/>
          </a:xfrm>
          <a:prstGeom prst="rect">
            <a:avLst/>
          </a:prstGeom>
          <a:noFill/>
        </p:spPr>
      </p:pic>
      <p:pic>
        <p:nvPicPr>
          <p:cNvPr id="4102" name="Picture 6" descr="E:\Documents and Settings\Nolan Lospinoso\Local Settings\Temporary Internet Files\Content.IE5\UDGICAHG\MC900434719[1].png"/>
          <p:cNvPicPr>
            <a:picLocks noChangeAspect="1" noChangeArrowheads="1"/>
          </p:cNvPicPr>
          <p:nvPr/>
        </p:nvPicPr>
        <p:blipFill>
          <a:blip r:embed="rId7" cstate="print"/>
          <a:srcRect/>
          <a:stretch>
            <a:fillRect/>
          </a:stretch>
        </p:blipFill>
        <p:spPr bwMode="auto">
          <a:xfrm>
            <a:off x="5181600" y="304800"/>
            <a:ext cx="2285714" cy="2285714"/>
          </a:xfrm>
          <a:prstGeom prst="rect">
            <a:avLst/>
          </a:prstGeom>
          <a:noFill/>
        </p:spPr>
      </p:pic>
      <p:pic>
        <p:nvPicPr>
          <p:cNvPr id="4103" name="Picture 7" descr="E:\Documents and Settings\Nolan Lospinoso\Local Settings\Temporary Internet Files\Content.IE5\MYU9R4RV\MC900432526[1].png"/>
          <p:cNvPicPr>
            <a:picLocks noChangeAspect="1" noChangeArrowheads="1"/>
          </p:cNvPicPr>
          <p:nvPr/>
        </p:nvPicPr>
        <p:blipFill>
          <a:blip r:embed="rId8" cstate="print"/>
          <a:srcRect/>
          <a:stretch>
            <a:fillRect/>
          </a:stretch>
        </p:blipFill>
        <p:spPr bwMode="auto">
          <a:xfrm>
            <a:off x="5715000" y="2362200"/>
            <a:ext cx="2285714" cy="2285714"/>
          </a:xfrm>
          <a:prstGeom prst="rect">
            <a:avLst/>
          </a:prstGeom>
          <a:noFill/>
        </p:spPr>
      </p:pic>
      <p:pic>
        <p:nvPicPr>
          <p:cNvPr id="4104" name="Picture 8" descr="E:\Documents and Settings\Nolan Lospinoso\Local Settings\Temporary Internet Files\Content.IE5\UDGICAHG\MC900356123[1].wmf"/>
          <p:cNvPicPr>
            <a:picLocks noChangeAspect="1" noChangeArrowheads="1"/>
          </p:cNvPicPr>
          <p:nvPr/>
        </p:nvPicPr>
        <p:blipFill>
          <a:blip r:embed="rId9" cstate="print"/>
          <a:srcRect/>
          <a:stretch>
            <a:fillRect/>
          </a:stretch>
        </p:blipFill>
        <p:spPr bwMode="auto">
          <a:xfrm>
            <a:off x="5486400" y="685800"/>
            <a:ext cx="2771542" cy="154564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iterate type="lt">
                                    <p:tmPct val="5000"/>
                                  </p:iterate>
                                  <p:childTnLst>
                                    <p:set>
                                      <p:cBhvr>
                                        <p:cTn id="24" dur="1" fill="hold">
                                          <p:stCondLst>
                                            <p:cond delay="0"/>
                                          </p:stCondLst>
                                        </p:cTn>
                                        <p:tgtEl>
                                          <p:spTgt spid="4101"/>
                                        </p:tgtEl>
                                        <p:attrNameLst>
                                          <p:attrName>style.visibility</p:attrName>
                                        </p:attrNameLst>
                                      </p:cBhvr>
                                      <p:to>
                                        <p:strVal val="visible"/>
                                      </p:to>
                                    </p:set>
                                    <p:anim calcmode="lin" valueType="num">
                                      <p:cBhvr>
                                        <p:cTn id="25" dur="1000" fill="hold"/>
                                        <p:tgtEl>
                                          <p:spTgt spid="4101"/>
                                        </p:tgtEl>
                                        <p:attrNameLst>
                                          <p:attrName>ppt_w</p:attrName>
                                        </p:attrNameLst>
                                      </p:cBhvr>
                                      <p:tavLst>
                                        <p:tav tm="0">
                                          <p:val>
                                            <p:fltVal val="0"/>
                                          </p:val>
                                        </p:tav>
                                        <p:tav tm="100000">
                                          <p:val>
                                            <p:strVal val="#ppt_w"/>
                                          </p:val>
                                        </p:tav>
                                      </p:tavLst>
                                    </p:anim>
                                    <p:anim calcmode="lin" valueType="num">
                                      <p:cBhvr>
                                        <p:cTn id="26" dur="1000" fill="hold"/>
                                        <p:tgtEl>
                                          <p:spTgt spid="4101"/>
                                        </p:tgtEl>
                                        <p:attrNameLst>
                                          <p:attrName>ppt_h</p:attrName>
                                        </p:attrNameLst>
                                      </p:cBhvr>
                                      <p:tavLst>
                                        <p:tav tm="0">
                                          <p:val>
                                            <p:fltVal val="0"/>
                                          </p:val>
                                        </p:tav>
                                        <p:tav tm="100000">
                                          <p:val>
                                            <p:strVal val="#ppt_h"/>
                                          </p:val>
                                        </p:tav>
                                      </p:tavLst>
                                    </p:anim>
                                    <p:anim calcmode="lin" valueType="num">
                                      <p:cBhvr>
                                        <p:cTn id="27" dur="1000" fill="hold"/>
                                        <p:tgtEl>
                                          <p:spTgt spid="4101"/>
                                        </p:tgtEl>
                                        <p:attrNameLst>
                                          <p:attrName>style.rotation</p:attrName>
                                        </p:attrNameLst>
                                      </p:cBhvr>
                                      <p:tavLst>
                                        <p:tav tm="0">
                                          <p:val>
                                            <p:fltVal val="90"/>
                                          </p:val>
                                        </p:tav>
                                        <p:tav tm="100000">
                                          <p:val>
                                            <p:fltVal val="0"/>
                                          </p:val>
                                        </p:tav>
                                      </p:tavLst>
                                    </p:anim>
                                    <p:animEffect transition="in" filter="fade">
                                      <p:cBhvr>
                                        <p:cTn id="28" dur="1000"/>
                                        <p:tgtEl>
                                          <p:spTgt spid="4101"/>
                                        </p:tgtEl>
                                      </p:cBhvr>
                                    </p:animEffect>
                                  </p:childTnLst>
                                </p:cTn>
                              </p:par>
                              <p:par>
                                <p:cTn id="29" presetID="31" presetClass="entr" presetSubtype="0" fill="hold" nodeType="withEffect">
                                  <p:stCondLst>
                                    <p:cond delay="0"/>
                                  </p:stCondLst>
                                  <p:iterate type="lt">
                                    <p:tmPct val="5000"/>
                                  </p:iterate>
                                  <p:childTnLst>
                                    <p:set>
                                      <p:cBhvr>
                                        <p:cTn id="30" dur="1" fill="hold">
                                          <p:stCondLst>
                                            <p:cond delay="0"/>
                                          </p:stCondLst>
                                        </p:cTn>
                                        <p:tgtEl>
                                          <p:spTgt spid="4097"/>
                                        </p:tgtEl>
                                        <p:attrNameLst>
                                          <p:attrName>style.visibility</p:attrName>
                                        </p:attrNameLst>
                                      </p:cBhvr>
                                      <p:to>
                                        <p:strVal val="visible"/>
                                      </p:to>
                                    </p:set>
                                    <p:anim calcmode="lin" valueType="num">
                                      <p:cBhvr>
                                        <p:cTn id="31" dur="1000" fill="hold"/>
                                        <p:tgtEl>
                                          <p:spTgt spid="4097"/>
                                        </p:tgtEl>
                                        <p:attrNameLst>
                                          <p:attrName>ppt_w</p:attrName>
                                        </p:attrNameLst>
                                      </p:cBhvr>
                                      <p:tavLst>
                                        <p:tav tm="0">
                                          <p:val>
                                            <p:fltVal val="0"/>
                                          </p:val>
                                        </p:tav>
                                        <p:tav tm="100000">
                                          <p:val>
                                            <p:strVal val="#ppt_w"/>
                                          </p:val>
                                        </p:tav>
                                      </p:tavLst>
                                    </p:anim>
                                    <p:anim calcmode="lin" valueType="num">
                                      <p:cBhvr>
                                        <p:cTn id="32" dur="1000" fill="hold"/>
                                        <p:tgtEl>
                                          <p:spTgt spid="4097"/>
                                        </p:tgtEl>
                                        <p:attrNameLst>
                                          <p:attrName>ppt_h</p:attrName>
                                        </p:attrNameLst>
                                      </p:cBhvr>
                                      <p:tavLst>
                                        <p:tav tm="0">
                                          <p:val>
                                            <p:fltVal val="0"/>
                                          </p:val>
                                        </p:tav>
                                        <p:tav tm="100000">
                                          <p:val>
                                            <p:strVal val="#ppt_h"/>
                                          </p:val>
                                        </p:tav>
                                      </p:tavLst>
                                    </p:anim>
                                    <p:anim calcmode="lin" valueType="num">
                                      <p:cBhvr>
                                        <p:cTn id="33" dur="1000" fill="hold"/>
                                        <p:tgtEl>
                                          <p:spTgt spid="4097"/>
                                        </p:tgtEl>
                                        <p:attrNameLst>
                                          <p:attrName>style.rotation</p:attrName>
                                        </p:attrNameLst>
                                      </p:cBhvr>
                                      <p:tavLst>
                                        <p:tav tm="0">
                                          <p:val>
                                            <p:fltVal val="90"/>
                                          </p:val>
                                        </p:tav>
                                        <p:tav tm="100000">
                                          <p:val>
                                            <p:fltVal val="0"/>
                                          </p:val>
                                        </p:tav>
                                      </p:tavLst>
                                    </p:anim>
                                    <p:animEffect transition="in" filter="fade">
                                      <p:cBhvr>
                                        <p:cTn id="34" dur="1000"/>
                                        <p:tgtEl>
                                          <p:spTgt spid="4097"/>
                                        </p:tgtEl>
                                      </p:cBhvr>
                                    </p:animEffect>
                                  </p:childTnLst>
                                </p:cTn>
                              </p:par>
                              <p:par>
                                <p:cTn id="35" presetID="31" presetClass="entr" presetSubtype="0" fill="hold" nodeType="withEffect">
                                  <p:stCondLst>
                                    <p:cond delay="0"/>
                                  </p:stCondLst>
                                  <p:iterate type="lt">
                                    <p:tmPct val="5000"/>
                                  </p:iterate>
                                  <p:childTnLst>
                                    <p:set>
                                      <p:cBhvr>
                                        <p:cTn id="36" dur="1" fill="hold">
                                          <p:stCondLst>
                                            <p:cond delay="0"/>
                                          </p:stCondLst>
                                        </p:cTn>
                                        <p:tgtEl>
                                          <p:spTgt spid="4098"/>
                                        </p:tgtEl>
                                        <p:attrNameLst>
                                          <p:attrName>style.visibility</p:attrName>
                                        </p:attrNameLst>
                                      </p:cBhvr>
                                      <p:to>
                                        <p:strVal val="visible"/>
                                      </p:to>
                                    </p:set>
                                    <p:anim calcmode="lin" valueType="num">
                                      <p:cBhvr>
                                        <p:cTn id="37" dur="1000" fill="hold"/>
                                        <p:tgtEl>
                                          <p:spTgt spid="4098"/>
                                        </p:tgtEl>
                                        <p:attrNameLst>
                                          <p:attrName>ppt_w</p:attrName>
                                        </p:attrNameLst>
                                      </p:cBhvr>
                                      <p:tavLst>
                                        <p:tav tm="0">
                                          <p:val>
                                            <p:fltVal val="0"/>
                                          </p:val>
                                        </p:tav>
                                        <p:tav tm="100000">
                                          <p:val>
                                            <p:strVal val="#ppt_w"/>
                                          </p:val>
                                        </p:tav>
                                      </p:tavLst>
                                    </p:anim>
                                    <p:anim calcmode="lin" valueType="num">
                                      <p:cBhvr>
                                        <p:cTn id="38" dur="1000" fill="hold"/>
                                        <p:tgtEl>
                                          <p:spTgt spid="4098"/>
                                        </p:tgtEl>
                                        <p:attrNameLst>
                                          <p:attrName>ppt_h</p:attrName>
                                        </p:attrNameLst>
                                      </p:cBhvr>
                                      <p:tavLst>
                                        <p:tav tm="0">
                                          <p:val>
                                            <p:fltVal val="0"/>
                                          </p:val>
                                        </p:tav>
                                        <p:tav tm="100000">
                                          <p:val>
                                            <p:strVal val="#ppt_h"/>
                                          </p:val>
                                        </p:tav>
                                      </p:tavLst>
                                    </p:anim>
                                    <p:anim calcmode="lin" valueType="num">
                                      <p:cBhvr>
                                        <p:cTn id="39" dur="1000" fill="hold"/>
                                        <p:tgtEl>
                                          <p:spTgt spid="4098"/>
                                        </p:tgtEl>
                                        <p:attrNameLst>
                                          <p:attrName>style.rotation</p:attrName>
                                        </p:attrNameLst>
                                      </p:cBhvr>
                                      <p:tavLst>
                                        <p:tav tm="0">
                                          <p:val>
                                            <p:fltVal val="90"/>
                                          </p:val>
                                        </p:tav>
                                        <p:tav tm="100000">
                                          <p:val>
                                            <p:fltVal val="0"/>
                                          </p:val>
                                        </p:tav>
                                      </p:tavLst>
                                    </p:anim>
                                    <p:animEffect transition="in" filter="fade">
                                      <p:cBhvr>
                                        <p:cTn id="40" dur="1000"/>
                                        <p:tgtEl>
                                          <p:spTgt spid="4098"/>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xit" presetSubtype="0" fill="hold" nodeType="clickEffect">
                                  <p:stCondLst>
                                    <p:cond delay="2000"/>
                                  </p:stCondLst>
                                  <p:iterate type="lt">
                                    <p:tmPct val="5000"/>
                                  </p:iterate>
                                  <p:childTnLst>
                                    <p:anim calcmode="lin" valueType="num">
                                      <p:cBhvr>
                                        <p:cTn id="44" dur="1000"/>
                                        <p:tgtEl>
                                          <p:spTgt spid="4101"/>
                                        </p:tgtEl>
                                        <p:attrNameLst>
                                          <p:attrName>ppt_w</p:attrName>
                                        </p:attrNameLst>
                                      </p:cBhvr>
                                      <p:tavLst>
                                        <p:tav tm="0">
                                          <p:val>
                                            <p:strVal val="ppt_w"/>
                                          </p:val>
                                        </p:tav>
                                        <p:tav tm="100000">
                                          <p:val>
                                            <p:fltVal val="0"/>
                                          </p:val>
                                        </p:tav>
                                      </p:tavLst>
                                    </p:anim>
                                    <p:anim calcmode="lin" valueType="num">
                                      <p:cBhvr>
                                        <p:cTn id="45" dur="1000"/>
                                        <p:tgtEl>
                                          <p:spTgt spid="4101"/>
                                        </p:tgtEl>
                                        <p:attrNameLst>
                                          <p:attrName>ppt_h</p:attrName>
                                        </p:attrNameLst>
                                      </p:cBhvr>
                                      <p:tavLst>
                                        <p:tav tm="0">
                                          <p:val>
                                            <p:strVal val="ppt_h"/>
                                          </p:val>
                                        </p:tav>
                                        <p:tav tm="100000">
                                          <p:val>
                                            <p:fltVal val="0"/>
                                          </p:val>
                                        </p:tav>
                                      </p:tavLst>
                                    </p:anim>
                                    <p:anim calcmode="lin" valueType="num">
                                      <p:cBhvr>
                                        <p:cTn id="46" dur="1000"/>
                                        <p:tgtEl>
                                          <p:spTgt spid="4101"/>
                                        </p:tgtEl>
                                        <p:attrNameLst>
                                          <p:attrName>style.rotation</p:attrName>
                                        </p:attrNameLst>
                                      </p:cBhvr>
                                      <p:tavLst>
                                        <p:tav tm="0">
                                          <p:val>
                                            <p:fltVal val="0"/>
                                          </p:val>
                                        </p:tav>
                                        <p:tav tm="100000">
                                          <p:val>
                                            <p:fltVal val="90"/>
                                          </p:val>
                                        </p:tav>
                                      </p:tavLst>
                                    </p:anim>
                                    <p:animEffect transition="out" filter="fade">
                                      <p:cBhvr>
                                        <p:cTn id="47" dur="1000"/>
                                        <p:tgtEl>
                                          <p:spTgt spid="4101"/>
                                        </p:tgtEl>
                                      </p:cBhvr>
                                    </p:animEffect>
                                    <p:set>
                                      <p:cBhvr>
                                        <p:cTn id="48" dur="1" fill="hold">
                                          <p:stCondLst>
                                            <p:cond delay="999"/>
                                          </p:stCondLst>
                                        </p:cTn>
                                        <p:tgtEl>
                                          <p:spTgt spid="4101"/>
                                        </p:tgtEl>
                                        <p:attrNameLst>
                                          <p:attrName>style.visibility</p:attrName>
                                        </p:attrNameLst>
                                      </p:cBhvr>
                                      <p:to>
                                        <p:strVal val="hidden"/>
                                      </p:to>
                                    </p:set>
                                  </p:childTnLst>
                                </p:cTn>
                              </p:par>
                              <p:par>
                                <p:cTn id="49" presetID="31" presetClass="exit" presetSubtype="0" fill="hold" nodeType="withEffect">
                                  <p:stCondLst>
                                    <p:cond delay="2000"/>
                                  </p:stCondLst>
                                  <p:iterate type="lt">
                                    <p:tmPct val="5000"/>
                                  </p:iterate>
                                  <p:childTnLst>
                                    <p:anim calcmode="lin" valueType="num">
                                      <p:cBhvr>
                                        <p:cTn id="50" dur="1000"/>
                                        <p:tgtEl>
                                          <p:spTgt spid="4097"/>
                                        </p:tgtEl>
                                        <p:attrNameLst>
                                          <p:attrName>ppt_w</p:attrName>
                                        </p:attrNameLst>
                                      </p:cBhvr>
                                      <p:tavLst>
                                        <p:tav tm="0">
                                          <p:val>
                                            <p:strVal val="ppt_w"/>
                                          </p:val>
                                        </p:tav>
                                        <p:tav tm="100000">
                                          <p:val>
                                            <p:fltVal val="0"/>
                                          </p:val>
                                        </p:tav>
                                      </p:tavLst>
                                    </p:anim>
                                    <p:anim calcmode="lin" valueType="num">
                                      <p:cBhvr>
                                        <p:cTn id="51" dur="1000"/>
                                        <p:tgtEl>
                                          <p:spTgt spid="4097"/>
                                        </p:tgtEl>
                                        <p:attrNameLst>
                                          <p:attrName>ppt_h</p:attrName>
                                        </p:attrNameLst>
                                      </p:cBhvr>
                                      <p:tavLst>
                                        <p:tav tm="0">
                                          <p:val>
                                            <p:strVal val="ppt_h"/>
                                          </p:val>
                                        </p:tav>
                                        <p:tav tm="100000">
                                          <p:val>
                                            <p:fltVal val="0"/>
                                          </p:val>
                                        </p:tav>
                                      </p:tavLst>
                                    </p:anim>
                                    <p:anim calcmode="lin" valueType="num">
                                      <p:cBhvr>
                                        <p:cTn id="52" dur="1000"/>
                                        <p:tgtEl>
                                          <p:spTgt spid="4097"/>
                                        </p:tgtEl>
                                        <p:attrNameLst>
                                          <p:attrName>style.rotation</p:attrName>
                                        </p:attrNameLst>
                                      </p:cBhvr>
                                      <p:tavLst>
                                        <p:tav tm="0">
                                          <p:val>
                                            <p:fltVal val="0"/>
                                          </p:val>
                                        </p:tav>
                                        <p:tav tm="100000">
                                          <p:val>
                                            <p:fltVal val="90"/>
                                          </p:val>
                                        </p:tav>
                                      </p:tavLst>
                                    </p:anim>
                                    <p:animEffect transition="out" filter="fade">
                                      <p:cBhvr>
                                        <p:cTn id="53" dur="1000"/>
                                        <p:tgtEl>
                                          <p:spTgt spid="4097"/>
                                        </p:tgtEl>
                                      </p:cBhvr>
                                    </p:animEffect>
                                    <p:set>
                                      <p:cBhvr>
                                        <p:cTn id="54" dur="1" fill="hold">
                                          <p:stCondLst>
                                            <p:cond delay="999"/>
                                          </p:stCondLst>
                                        </p:cTn>
                                        <p:tgtEl>
                                          <p:spTgt spid="4097"/>
                                        </p:tgtEl>
                                        <p:attrNameLst>
                                          <p:attrName>style.visibility</p:attrName>
                                        </p:attrNameLst>
                                      </p:cBhvr>
                                      <p:to>
                                        <p:strVal val="hidden"/>
                                      </p:to>
                                    </p:set>
                                  </p:childTnLst>
                                </p:cTn>
                              </p:par>
                              <p:par>
                                <p:cTn id="55" presetID="31" presetClass="exit" presetSubtype="0" fill="hold" nodeType="withEffect">
                                  <p:stCondLst>
                                    <p:cond delay="2000"/>
                                  </p:stCondLst>
                                  <p:iterate type="lt">
                                    <p:tmPct val="5000"/>
                                  </p:iterate>
                                  <p:childTnLst>
                                    <p:anim calcmode="lin" valueType="num">
                                      <p:cBhvr>
                                        <p:cTn id="56" dur="1000"/>
                                        <p:tgtEl>
                                          <p:spTgt spid="4098"/>
                                        </p:tgtEl>
                                        <p:attrNameLst>
                                          <p:attrName>ppt_w</p:attrName>
                                        </p:attrNameLst>
                                      </p:cBhvr>
                                      <p:tavLst>
                                        <p:tav tm="0">
                                          <p:val>
                                            <p:strVal val="ppt_w"/>
                                          </p:val>
                                        </p:tav>
                                        <p:tav tm="100000">
                                          <p:val>
                                            <p:fltVal val="0"/>
                                          </p:val>
                                        </p:tav>
                                      </p:tavLst>
                                    </p:anim>
                                    <p:anim calcmode="lin" valueType="num">
                                      <p:cBhvr>
                                        <p:cTn id="57" dur="1000"/>
                                        <p:tgtEl>
                                          <p:spTgt spid="4098"/>
                                        </p:tgtEl>
                                        <p:attrNameLst>
                                          <p:attrName>ppt_h</p:attrName>
                                        </p:attrNameLst>
                                      </p:cBhvr>
                                      <p:tavLst>
                                        <p:tav tm="0">
                                          <p:val>
                                            <p:strVal val="ppt_h"/>
                                          </p:val>
                                        </p:tav>
                                        <p:tav tm="100000">
                                          <p:val>
                                            <p:fltVal val="0"/>
                                          </p:val>
                                        </p:tav>
                                      </p:tavLst>
                                    </p:anim>
                                    <p:anim calcmode="lin" valueType="num">
                                      <p:cBhvr>
                                        <p:cTn id="58" dur="1000"/>
                                        <p:tgtEl>
                                          <p:spTgt spid="4098"/>
                                        </p:tgtEl>
                                        <p:attrNameLst>
                                          <p:attrName>style.rotation</p:attrName>
                                        </p:attrNameLst>
                                      </p:cBhvr>
                                      <p:tavLst>
                                        <p:tav tm="0">
                                          <p:val>
                                            <p:fltVal val="0"/>
                                          </p:val>
                                        </p:tav>
                                        <p:tav tm="100000">
                                          <p:val>
                                            <p:fltVal val="90"/>
                                          </p:val>
                                        </p:tav>
                                      </p:tavLst>
                                    </p:anim>
                                    <p:animEffect transition="out" filter="fade">
                                      <p:cBhvr>
                                        <p:cTn id="59" dur="1000"/>
                                        <p:tgtEl>
                                          <p:spTgt spid="4098"/>
                                        </p:tgtEl>
                                      </p:cBhvr>
                                    </p:animEffect>
                                    <p:set>
                                      <p:cBhvr>
                                        <p:cTn id="60" dur="1" fill="hold">
                                          <p:stCondLst>
                                            <p:cond delay="999"/>
                                          </p:stCondLst>
                                        </p:cTn>
                                        <p:tgtEl>
                                          <p:spTgt spid="4098"/>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nodeType="clickEffect">
                                  <p:stCondLst>
                                    <p:cond delay="2000"/>
                                  </p:stCondLst>
                                  <p:iterate type="lt">
                                    <p:tmPct val="0"/>
                                  </p:iterate>
                                  <p:childTnLst>
                                    <p:set>
                                      <p:cBhvr>
                                        <p:cTn id="64" dur="1" fill="hold">
                                          <p:stCondLst>
                                            <p:cond delay="0"/>
                                          </p:stCondLst>
                                        </p:cTn>
                                        <p:tgtEl>
                                          <p:spTgt spid="4103"/>
                                        </p:tgtEl>
                                        <p:attrNameLst>
                                          <p:attrName>style.visibility</p:attrName>
                                        </p:attrNameLst>
                                      </p:cBhvr>
                                      <p:to>
                                        <p:strVal val="visible"/>
                                      </p:to>
                                    </p:set>
                                    <p:animEffect transition="in" filter="fade">
                                      <p:cBhvr>
                                        <p:cTn id="65" dur="2000"/>
                                        <p:tgtEl>
                                          <p:spTgt spid="4103"/>
                                        </p:tgtEl>
                                      </p:cBhvr>
                                    </p:animEffect>
                                    <p:anim calcmode="lin" valueType="num">
                                      <p:cBhvr>
                                        <p:cTn id="66" dur="2000" fill="hold"/>
                                        <p:tgtEl>
                                          <p:spTgt spid="4103"/>
                                        </p:tgtEl>
                                        <p:attrNameLst>
                                          <p:attrName>style.rotation</p:attrName>
                                        </p:attrNameLst>
                                      </p:cBhvr>
                                      <p:tavLst>
                                        <p:tav tm="0">
                                          <p:val>
                                            <p:fltVal val="720"/>
                                          </p:val>
                                        </p:tav>
                                        <p:tav tm="100000">
                                          <p:val>
                                            <p:fltVal val="0"/>
                                          </p:val>
                                        </p:tav>
                                      </p:tavLst>
                                    </p:anim>
                                    <p:anim calcmode="lin" valueType="num">
                                      <p:cBhvr>
                                        <p:cTn id="67" dur="2000" fill="hold"/>
                                        <p:tgtEl>
                                          <p:spTgt spid="4103"/>
                                        </p:tgtEl>
                                        <p:attrNameLst>
                                          <p:attrName>ppt_h</p:attrName>
                                        </p:attrNameLst>
                                      </p:cBhvr>
                                      <p:tavLst>
                                        <p:tav tm="0">
                                          <p:val>
                                            <p:fltVal val="0"/>
                                          </p:val>
                                        </p:tav>
                                        <p:tav tm="100000">
                                          <p:val>
                                            <p:strVal val="#ppt_h"/>
                                          </p:val>
                                        </p:tav>
                                      </p:tavLst>
                                    </p:anim>
                                    <p:anim calcmode="lin" valueType="num">
                                      <p:cBhvr>
                                        <p:cTn id="68" dur="2000" fill="hold"/>
                                        <p:tgtEl>
                                          <p:spTgt spid="4103"/>
                                        </p:tgtEl>
                                        <p:attrNameLst>
                                          <p:attrName>ppt_w</p:attrName>
                                        </p:attrNameLst>
                                      </p:cBhvr>
                                      <p:tavLst>
                                        <p:tav tm="0">
                                          <p:val>
                                            <p:fltVal val="0"/>
                                          </p:val>
                                        </p:tav>
                                        <p:tav tm="100000">
                                          <p:val>
                                            <p:strVal val="#ppt_w"/>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xit" presetSubtype="32" fill="hold" nodeType="clickEffect">
                                  <p:stCondLst>
                                    <p:cond delay="2000"/>
                                  </p:stCondLst>
                                  <p:iterate type="lt">
                                    <p:tmPct val="0"/>
                                  </p:iterate>
                                  <p:childTnLst>
                                    <p:anim calcmode="lin" valueType="num">
                                      <p:cBhvr>
                                        <p:cTn id="72" dur="500"/>
                                        <p:tgtEl>
                                          <p:spTgt spid="4103"/>
                                        </p:tgtEl>
                                        <p:attrNameLst>
                                          <p:attrName>ppt_w</p:attrName>
                                        </p:attrNameLst>
                                      </p:cBhvr>
                                      <p:tavLst>
                                        <p:tav tm="0">
                                          <p:val>
                                            <p:strVal val="ppt_w"/>
                                          </p:val>
                                        </p:tav>
                                        <p:tav tm="100000">
                                          <p:val>
                                            <p:fltVal val="0"/>
                                          </p:val>
                                        </p:tav>
                                      </p:tavLst>
                                    </p:anim>
                                    <p:anim calcmode="lin" valueType="num">
                                      <p:cBhvr>
                                        <p:cTn id="73" dur="500"/>
                                        <p:tgtEl>
                                          <p:spTgt spid="4103"/>
                                        </p:tgtEl>
                                        <p:attrNameLst>
                                          <p:attrName>ppt_h</p:attrName>
                                        </p:attrNameLst>
                                      </p:cBhvr>
                                      <p:tavLst>
                                        <p:tav tm="0">
                                          <p:val>
                                            <p:strVal val="ppt_h"/>
                                          </p:val>
                                        </p:tav>
                                        <p:tav tm="100000">
                                          <p:val>
                                            <p:fltVal val="0"/>
                                          </p:val>
                                        </p:tav>
                                      </p:tavLst>
                                    </p:anim>
                                    <p:set>
                                      <p:cBhvr>
                                        <p:cTn id="74" dur="1" fill="hold">
                                          <p:stCondLst>
                                            <p:cond delay="499"/>
                                          </p:stCondLst>
                                        </p:cTn>
                                        <p:tgtEl>
                                          <p:spTgt spid="4103"/>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anim from="(-#ppt_w/2)" to="(#ppt_x)" calcmode="lin" valueType="num">
                                      <p:cBhvr>
                                        <p:cTn id="79" dur="600" fill="hold">
                                          <p:stCondLst>
                                            <p:cond delay="0"/>
                                          </p:stCondLst>
                                        </p:cTn>
                                        <p:tgtEl>
                                          <p:spTgt spid="6"/>
                                        </p:tgtEl>
                                        <p:attrNameLst>
                                          <p:attrName>ppt_x</p:attrName>
                                        </p:attrNameLst>
                                      </p:cBhvr>
                                    </p:anim>
                                    <p:anim from="0" to="-1.0" calcmode="lin" valueType="num">
                                      <p:cBhvr>
                                        <p:cTn id="80" dur="200" decel="50000" autoRev="1" fill="hold">
                                          <p:stCondLst>
                                            <p:cond delay="600"/>
                                          </p:stCondLst>
                                        </p:cTn>
                                        <p:tgtEl>
                                          <p:spTgt spid="6"/>
                                        </p:tgtEl>
                                        <p:attrNameLst>
                                          <p:attrName>xshear</p:attrName>
                                        </p:attrNameLst>
                                      </p:cBhvr>
                                    </p:anim>
                                    <p:animScale>
                                      <p:cBhvr>
                                        <p:cTn id="81" dur="200" decel="100000" autoRev="1" fill="hold">
                                          <p:stCondLst>
                                            <p:cond delay="600"/>
                                          </p:stCondLst>
                                        </p:cTn>
                                        <p:tgtEl>
                                          <p:spTgt spid="6"/>
                                        </p:tgtEl>
                                      </p:cBhvr>
                                      <p:from x="100000" y="100000"/>
                                      <p:to x="80000" y="100000"/>
                                    </p:animScale>
                                    <p:anim by="(#ppt_h/3+#ppt_w*0.1)" calcmode="lin" valueType="num">
                                      <p:cBhvr additive="sum">
                                        <p:cTn id="82" dur="200" decel="100000" autoRev="1" fill="hold">
                                          <p:stCondLst>
                                            <p:cond delay="600"/>
                                          </p:stCondLst>
                                        </p:cTn>
                                        <p:tgtEl>
                                          <p:spTgt spid="6"/>
                                        </p:tgtEl>
                                        <p:attrNameLst>
                                          <p:attrName>ppt_x</p:attrName>
                                        </p:attrNameLst>
                                      </p:cBhvr>
                                    </p:anim>
                                  </p:childTnLst>
                                </p:cTn>
                              </p:par>
                            </p:childTnLst>
                          </p:cTn>
                        </p:par>
                      </p:childTnLst>
                    </p:cTn>
                  </p:par>
                  <p:par>
                    <p:cTn id="83" fill="hold">
                      <p:stCondLst>
                        <p:cond delay="indefinite"/>
                      </p:stCondLst>
                      <p:childTnLst>
                        <p:par>
                          <p:cTn id="84" fill="hold">
                            <p:stCondLst>
                              <p:cond delay="0"/>
                            </p:stCondLst>
                            <p:childTnLst>
                              <p:par>
                                <p:cTn id="85" presetID="23" presetClass="entr" presetSubtype="16" fill="hold" nodeType="clickEffect">
                                  <p:stCondLst>
                                    <p:cond delay="1000"/>
                                  </p:stCondLst>
                                  <p:childTnLst>
                                    <p:set>
                                      <p:cBhvr>
                                        <p:cTn id="86" dur="1" fill="hold">
                                          <p:stCondLst>
                                            <p:cond delay="0"/>
                                          </p:stCondLst>
                                        </p:cTn>
                                        <p:tgtEl>
                                          <p:spTgt spid="4102"/>
                                        </p:tgtEl>
                                        <p:attrNameLst>
                                          <p:attrName>style.visibility</p:attrName>
                                        </p:attrNameLst>
                                      </p:cBhvr>
                                      <p:to>
                                        <p:strVal val="visible"/>
                                      </p:to>
                                    </p:set>
                                    <p:anim calcmode="lin" valueType="num">
                                      <p:cBhvr>
                                        <p:cTn id="87" dur="1000" fill="hold"/>
                                        <p:tgtEl>
                                          <p:spTgt spid="4102"/>
                                        </p:tgtEl>
                                        <p:attrNameLst>
                                          <p:attrName>ppt_w</p:attrName>
                                        </p:attrNameLst>
                                      </p:cBhvr>
                                      <p:tavLst>
                                        <p:tav tm="0">
                                          <p:val>
                                            <p:fltVal val="0"/>
                                          </p:val>
                                        </p:tav>
                                        <p:tav tm="100000">
                                          <p:val>
                                            <p:strVal val="#ppt_w"/>
                                          </p:val>
                                        </p:tav>
                                      </p:tavLst>
                                    </p:anim>
                                    <p:anim calcmode="lin" valueType="num">
                                      <p:cBhvr>
                                        <p:cTn id="88" dur="1000" fill="hold"/>
                                        <p:tgtEl>
                                          <p:spTgt spid="4102"/>
                                        </p:tgtEl>
                                        <p:attrNameLst>
                                          <p:attrName>ppt_h</p:attrName>
                                        </p:attrNameLst>
                                      </p:cBhvr>
                                      <p:tavLst>
                                        <p:tav tm="0">
                                          <p:val>
                                            <p:fltVal val="0"/>
                                          </p:val>
                                        </p:tav>
                                        <p:tav tm="100000">
                                          <p:val>
                                            <p:strVal val="#ppt_h"/>
                                          </p:val>
                                        </p:tav>
                                      </p:tavLst>
                                    </p:anim>
                                  </p:childTnLst>
                                </p:cTn>
                              </p:par>
                            </p:childTnLst>
                          </p:cTn>
                        </p:par>
                      </p:childTnLst>
                    </p:cTn>
                  </p:par>
                  <p:par>
                    <p:cTn id="89" fill="hold">
                      <p:stCondLst>
                        <p:cond delay="indefinite"/>
                      </p:stCondLst>
                      <p:childTnLst>
                        <p:par>
                          <p:cTn id="90" fill="hold">
                            <p:stCondLst>
                              <p:cond delay="0"/>
                            </p:stCondLst>
                            <p:childTnLst>
                              <p:par>
                                <p:cTn id="91" presetID="23" presetClass="exit" presetSubtype="32" fill="hold" nodeType="clickEffect">
                                  <p:stCondLst>
                                    <p:cond delay="1000"/>
                                  </p:stCondLst>
                                  <p:childTnLst>
                                    <p:anim calcmode="lin" valueType="num">
                                      <p:cBhvr>
                                        <p:cTn id="92" dur="500"/>
                                        <p:tgtEl>
                                          <p:spTgt spid="4102"/>
                                        </p:tgtEl>
                                        <p:attrNameLst>
                                          <p:attrName>ppt_w</p:attrName>
                                        </p:attrNameLst>
                                      </p:cBhvr>
                                      <p:tavLst>
                                        <p:tav tm="0">
                                          <p:val>
                                            <p:strVal val="ppt_w"/>
                                          </p:val>
                                        </p:tav>
                                        <p:tav tm="100000">
                                          <p:val>
                                            <p:fltVal val="0"/>
                                          </p:val>
                                        </p:tav>
                                      </p:tavLst>
                                    </p:anim>
                                    <p:anim calcmode="lin" valueType="num">
                                      <p:cBhvr>
                                        <p:cTn id="93" dur="500"/>
                                        <p:tgtEl>
                                          <p:spTgt spid="4102"/>
                                        </p:tgtEl>
                                        <p:attrNameLst>
                                          <p:attrName>ppt_h</p:attrName>
                                        </p:attrNameLst>
                                      </p:cBhvr>
                                      <p:tavLst>
                                        <p:tav tm="0">
                                          <p:val>
                                            <p:strVal val="ppt_h"/>
                                          </p:val>
                                        </p:tav>
                                        <p:tav tm="100000">
                                          <p:val>
                                            <p:fltVal val="0"/>
                                          </p:val>
                                        </p:tav>
                                      </p:tavLst>
                                    </p:anim>
                                    <p:set>
                                      <p:cBhvr>
                                        <p:cTn id="94" dur="1" fill="hold">
                                          <p:stCondLst>
                                            <p:cond delay="499"/>
                                          </p:stCondLst>
                                        </p:cTn>
                                        <p:tgtEl>
                                          <p:spTgt spid="410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58" presetClass="entr" presetSubtype="0" accel="100000" fill="hold" nodeType="clickEffect">
                                  <p:stCondLst>
                                    <p:cond delay="0"/>
                                  </p:stCondLst>
                                  <p:childTnLst>
                                    <p:set>
                                      <p:cBhvr>
                                        <p:cTn id="98" dur="1" fill="hold">
                                          <p:stCondLst>
                                            <p:cond delay="0"/>
                                          </p:stCondLst>
                                        </p:cTn>
                                        <p:tgtEl>
                                          <p:spTgt spid="4104"/>
                                        </p:tgtEl>
                                        <p:attrNameLst>
                                          <p:attrName>style.visibility</p:attrName>
                                        </p:attrNameLst>
                                      </p:cBhvr>
                                      <p:to>
                                        <p:strVal val="visible"/>
                                      </p:to>
                                    </p:set>
                                    <p:anim calcmode="lin" valueType="num">
                                      <p:cBhvr>
                                        <p:cTn id="99" dur="500" fill="hold"/>
                                        <p:tgtEl>
                                          <p:spTgt spid="4104"/>
                                        </p:tgtEl>
                                        <p:attrNameLst>
                                          <p:attrName>ppt_w</p:attrName>
                                        </p:attrNameLst>
                                      </p:cBhvr>
                                      <p:tavLst>
                                        <p:tav tm="0">
                                          <p:val>
                                            <p:strVal val="#ppt_w*2.5"/>
                                          </p:val>
                                        </p:tav>
                                        <p:tav tm="100000">
                                          <p:val>
                                            <p:strVal val="#ppt_w"/>
                                          </p:val>
                                        </p:tav>
                                      </p:tavLst>
                                    </p:anim>
                                    <p:anim calcmode="lin" valueType="num">
                                      <p:cBhvr>
                                        <p:cTn id="100" dur="500" fill="hold"/>
                                        <p:tgtEl>
                                          <p:spTgt spid="4104"/>
                                        </p:tgtEl>
                                        <p:attrNameLst>
                                          <p:attrName>ppt_h</p:attrName>
                                        </p:attrNameLst>
                                      </p:cBhvr>
                                      <p:tavLst>
                                        <p:tav tm="0">
                                          <p:val>
                                            <p:strVal val="#ppt_h*0.01"/>
                                          </p:val>
                                        </p:tav>
                                        <p:tav tm="100000">
                                          <p:val>
                                            <p:strVal val="#ppt_h"/>
                                          </p:val>
                                        </p:tav>
                                      </p:tavLst>
                                    </p:anim>
                                    <p:anim calcmode="lin" valueType="num">
                                      <p:cBhvr>
                                        <p:cTn id="101" dur="500" fill="hold"/>
                                        <p:tgtEl>
                                          <p:spTgt spid="4104"/>
                                        </p:tgtEl>
                                        <p:attrNameLst>
                                          <p:attrName>ppt_x</p:attrName>
                                        </p:attrNameLst>
                                      </p:cBhvr>
                                      <p:tavLst>
                                        <p:tav tm="0">
                                          <p:val>
                                            <p:strVal val="#ppt_x"/>
                                          </p:val>
                                        </p:tav>
                                        <p:tav tm="100000">
                                          <p:val>
                                            <p:strVal val="#ppt_x"/>
                                          </p:val>
                                        </p:tav>
                                      </p:tavLst>
                                    </p:anim>
                                    <p:anim calcmode="lin" valueType="num">
                                      <p:cBhvr>
                                        <p:cTn id="102" dur="500" fill="hold"/>
                                        <p:tgtEl>
                                          <p:spTgt spid="4104"/>
                                        </p:tgtEl>
                                        <p:attrNameLst>
                                          <p:attrName>ppt_y</p:attrName>
                                        </p:attrNameLst>
                                      </p:cBhvr>
                                      <p:tavLst>
                                        <p:tav tm="0">
                                          <p:val>
                                            <p:strVal val="#ppt_h+1"/>
                                          </p:val>
                                        </p:tav>
                                        <p:tav tm="100000">
                                          <p:val>
                                            <p:strVal val="#ppt_y"/>
                                          </p:val>
                                        </p:tav>
                                      </p:tavLst>
                                    </p:anim>
                                    <p:animEffect transition="in" filter="fade">
                                      <p:cBhvr>
                                        <p:cTn id="103" dur="500"/>
                                        <p:tgtEl>
                                          <p:spTgt spid="4104"/>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0" fill="hold" grpId="0" nodeType="clickEffect">
                                  <p:stCondLst>
                                    <p:cond delay="2000"/>
                                  </p:stCondLst>
                                  <p:childTnLst>
                                    <p:set>
                                      <p:cBhvr>
                                        <p:cTn id="107" dur="1" fill="hold">
                                          <p:stCondLst>
                                            <p:cond delay="0"/>
                                          </p:stCondLst>
                                        </p:cTn>
                                        <p:tgtEl>
                                          <p:spTgt spid="7"/>
                                        </p:tgtEl>
                                        <p:attrNameLst>
                                          <p:attrName>style.visibility</p:attrName>
                                        </p:attrNameLst>
                                      </p:cBhvr>
                                      <p:to>
                                        <p:strVal val="visible"/>
                                      </p:to>
                                    </p:set>
                                    <p:anim calcmode="lin" valueType="num">
                                      <p:cBhvr>
                                        <p:cTn id="108" dur="500" fill="hold"/>
                                        <p:tgtEl>
                                          <p:spTgt spid="7"/>
                                        </p:tgtEl>
                                        <p:attrNameLst>
                                          <p:attrName>ppt_w</p:attrName>
                                        </p:attrNameLst>
                                      </p:cBhvr>
                                      <p:tavLst>
                                        <p:tav tm="0">
                                          <p:val>
                                            <p:fltVal val="0"/>
                                          </p:val>
                                        </p:tav>
                                        <p:tav tm="100000">
                                          <p:val>
                                            <p:strVal val="#ppt_w"/>
                                          </p:val>
                                        </p:tav>
                                      </p:tavLst>
                                    </p:anim>
                                    <p:anim calcmode="lin" valueType="num">
                                      <p:cBhvr>
                                        <p:cTn id="109" dur="500" fill="hold"/>
                                        <p:tgtEl>
                                          <p:spTgt spid="7"/>
                                        </p:tgtEl>
                                        <p:attrNameLst>
                                          <p:attrName>ppt_h</p:attrName>
                                        </p:attrNameLst>
                                      </p:cBhvr>
                                      <p:tavLst>
                                        <p:tav tm="0">
                                          <p:val>
                                            <p:fltVal val="0"/>
                                          </p:val>
                                        </p:tav>
                                        <p:tav tm="100000">
                                          <p:val>
                                            <p:strVal val="#ppt_h"/>
                                          </p:val>
                                        </p:tav>
                                      </p:tavLst>
                                    </p:anim>
                                    <p:animEffect transition="in" filter="fade">
                                      <p:cBhvr>
                                        <p:cTn id="110" dur="500"/>
                                        <p:tgtEl>
                                          <p:spTgt spid="7"/>
                                        </p:tgtEl>
                                      </p:cBhvr>
                                    </p:animEffect>
                                  </p:childTnLst>
                                </p:cTn>
                              </p:par>
                            </p:childTnLst>
                          </p:cTn>
                        </p:par>
                      </p:childTnLst>
                    </p:cTn>
                  </p:par>
                  <p:par>
                    <p:cTn id="111" fill="hold">
                      <p:stCondLst>
                        <p:cond delay="indefinite"/>
                      </p:stCondLst>
                      <p:childTnLst>
                        <p:par>
                          <p:cTn id="112" fill="hold">
                            <p:stCondLst>
                              <p:cond delay="0"/>
                            </p:stCondLst>
                            <p:childTnLst>
                              <p:par>
                                <p:cTn id="113" presetID="15" presetClass="entr" presetSubtype="0" fill="hold" grpId="0" nodeType="clickEffect">
                                  <p:stCondLst>
                                    <p:cond delay="1500"/>
                                  </p:stCondLst>
                                  <p:childTnLst>
                                    <p:set>
                                      <p:cBhvr>
                                        <p:cTn id="114" dur="1" fill="hold">
                                          <p:stCondLst>
                                            <p:cond delay="0"/>
                                          </p:stCondLst>
                                        </p:cTn>
                                        <p:tgtEl>
                                          <p:spTgt spid="8"/>
                                        </p:tgtEl>
                                        <p:attrNameLst>
                                          <p:attrName>style.visibility</p:attrName>
                                        </p:attrNameLst>
                                      </p:cBhvr>
                                      <p:to>
                                        <p:strVal val="visible"/>
                                      </p:to>
                                    </p:set>
                                    <p:anim calcmode="lin" valueType="num">
                                      <p:cBhvr>
                                        <p:cTn id="115" dur="1000" fill="hold"/>
                                        <p:tgtEl>
                                          <p:spTgt spid="8"/>
                                        </p:tgtEl>
                                        <p:attrNameLst>
                                          <p:attrName>ppt_w</p:attrName>
                                        </p:attrNameLst>
                                      </p:cBhvr>
                                      <p:tavLst>
                                        <p:tav tm="0">
                                          <p:val>
                                            <p:fltVal val="0"/>
                                          </p:val>
                                        </p:tav>
                                        <p:tav tm="100000">
                                          <p:val>
                                            <p:strVal val="#ppt_w"/>
                                          </p:val>
                                        </p:tav>
                                      </p:tavLst>
                                    </p:anim>
                                    <p:anim calcmode="lin" valueType="num">
                                      <p:cBhvr>
                                        <p:cTn id="116" dur="1000" fill="hold"/>
                                        <p:tgtEl>
                                          <p:spTgt spid="8"/>
                                        </p:tgtEl>
                                        <p:attrNameLst>
                                          <p:attrName>ppt_h</p:attrName>
                                        </p:attrNameLst>
                                      </p:cBhvr>
                                      <p:tavLst>
                                        <p:tav tm="0">
                                          <p:val>
                                            <p:fltVal val="0"/>
                                          </p:val>
                                        </p:tav>
                                        <p:tav tm="100000">
                                          <p:val>
                                            <p:strVal val="#ppt_h"/>
                                          </p:val>
                                        </p:tav>
                                      </p:tavLst>
                                    </p:anim>
                                    <p:anim calcmode="lin" valueType="num">
                                      <p:cBhvr>
                                        <p:cTn id="117"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5" name="Picture 4"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pic>
        <p:nvPicPr>
          <p:cNvPr id="7" name="Picture 6" descr="E:\Documents and Settings\Nolan Lospinoso\Local Settings\Temporary Internet Files\Content.IE5\UDGICAHG\MC900434719[1].png"/>
          <p:cNvPicPr>
            <a:picLocks noChangeAspect="1" noChangeArrowheads="1"/>
          </p:cNvPicPr>
          <p:nvPr/>
        </p:nvPicPr>
        <p:blipFill>
          <a:blip r:embed="rId4" cstate="print"/>
          <a:srcRect/>
          <a:stretch>
            <a:fillRect/>
          </a:stretch>
        </p:blipFill>
        <p:spPr bwMode="auto">
          <a:xfrm rot="3332692">
            <a:off x="4865691" y="1589091"/>
            <a:ext cx="2285714" cy="2285714"/>
          </a:xfrm>
          <a:prstGeom prst="rect">
            <a:avLst/>
          </a:prstGeom>
          <a:noFill/>
        </p:spPr>
      </p:pic>
      <p:sp>
        <p:nvSpPr>
          <p:cNvPr id="3" name="Content Placeholder 2"/>
          <p:cNvSpPr>
            <a:spLocks noGrp="1"/>
          </p:cNvSpPr>
          <p:nvPr>
            <p:ph sz="half" idx="1"/>
          </p:nvPr>
        </p:nvSpPr>
        <p:spPr>
          <a:xfrm>
            <a:off x="457200" y="609600"/>
            <a:ext cx="4038600" cy="5821363"/>
          </a:xfrm>
        </p:spPr>
        <p:txBody>
          <a:bodyPr/>
          <a:lstStyle/>
          <a:p>
            <a:pPr>
              <a:buNone/>
            </a:pPr>
            <a:r>
              <a:rPr lang="en-US" dirty="0" smtClean="0">
                <a:solidFill>
                  <a:srgbClr val="FFFF00"/>
                </a:solidFill>
              </a:rPr>
              <a:t>Bob was all set up.  This time he was determined to make it there, and with that in his head he  lunched the rocket.</a:t>
            </a:r>
            <a:endParaRPr lang="en-US" dirty="0">
              <a:solidFill>
                <a:srgbClr val="FFFF00"/>
              </a:solidFill>
            </a:endParaRPr>
          </a:p>
        </p:txBody>
      </p:sp>
      <p:pic>
        <p:nvPicPr>
          <p:cNvPr id="8" name="Picture 2" descr="C:\Documents and Settings\CBRIGMAN.AHS-L216-77087\Local Settings\Temporary Internet Files\Content.IE5\UETC1Q3S\MC900445158[1].wmf"/>
          <p:cNvPicPr>
            <a:picLocks noChangeAspect="1" noChangeArrowheads="1"/>
          </p:cNvPicPr>
          <p:nvPr/>
        </p:nvPicPr>
        <p:blipFill>
          <a:blip r:embed="rId5" cstate="print"/>
          <a:srcRect/>
          <a:stretch>
            <a:fillRect/>
          </a:stretch>
        </p:blipFill>
        <p:spPr bwMode="auto">
          <a:xfrm>
            <a:off x="3657600" y="2743200"/>
            <a:ext cx="1833438" cy="9308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ocuments and Settings\Nolan Lospinoso\Local Settings\Temporary Internet Files\Content.IE5\UDGICAHG\MP900447528[1].jpg"/>
          <p:cNvPicPr>
            <a:picLocks noChangeAspect="1" noChangeArrowheads="1"/>
          </p:cNvPicPr>
          <p:nvPr/>
        </p:nvPicPr>
        <p:blipFill>
          <a:blip r:embed="rId2" cstate="print"/>
          <a:srcRect/>
          <a:stretch>
            <a:fillRect/>
          </a:stretch>
        </p:blipFill>
        <p:spPr bwMode="auto">
          <a:xfrm>
            <a:off x="0" y="-304800"/>
            <a:ext cx="9526772" cy="7162800"/>
          </a:xfrm>
          <a:prstGeom prst="rect">
            <a:avLst/>
          </a:prstGeom>
          <a:noFill/>
        </p:spPr>
      </p:pic>
      <p:sp>
        <p:nvSpPr>
          <p:cNvPr id="3" name="Content Placeholder 2"/>
          <p:cNvSpPr>
            <a:spLocks noGrp="1"/>
          </p:cNvSpPr>
          <p:nvPr>
            <p:ph sz="half" idx="1"/>
          </p:nvPr>
        </p:nvSpPr>
        <p:spPr>
          <a:xfrm>
            <a:off x="304800" y="609600"/>
            <a:ext cx="4038600" cy="1295400"/>
          </a:xfrm>
        </p:spPr>
        <p:txBody>
          <a:bodyPr>
            <a:normAutofit/>
          </a:bodyPr>
          <a:lstStyle/>
          <a:p>
            <a:pPr>
              <a:buNone/>
            </a:pPr>
            <a:r>
              <a:rPr lang="en-US" dirty="0" smtClean="0"/>
              <a:t>It went up, up, up, up, up, up, up, but. . . . .</a:t>
            </a:r>
          </a:p>
          <a:p>
            <a:pPr>
              <a:buNone/>
            </a:pPr>
            <a:endParaRPr lang="en-US" dirty="0"/>
          </a:p>
          <a:p>
            <a:pPr>
              <a:buNone/>
            </a:pPr>
            <a:endParaRPr lang="en-US" dirty="0" smtClean="0"/>
          </a:p>
        </p:txBody>
      </p:sp>
      <p:sp>
        <p:nvSpPr>
          <p:cNvPr id="5" name="TextBox 4"/>
          <p:cNvSpPr txBox="1"/>
          <p:nvPr/>
        </p:nvSpPr>
        <p:spPr>
          <a:xfrm>
            <a:off x="304800" y="1828800"/>
            <a:ext cx="4191000" cy="4678204"/>
          </a:xfrm>
          <a:prstGeom prst="rect">
            <a:avLst/>
          </a:prstGeom>
          <a:noFill/>
        </p:spPr>
        <p:txBody>
          <a:bodyPr wrap="square" rtlCol="0">
            <a:spAutoFit/>
          </a:bodyPr>
          <a:lstStyle/>
          <a:p>
            <a:r>
              <a:rPr lang="en-US" sz="2800" dirty="0" smtClean="0"/>
              <a:t>As soon as he landed he was super hungry and just remembered that he didn’t eat lunch and now its already dinner time, so he took the rocket back home where he had a chicken sandwich and pork loin, and went soundly to sleep that night.</a:t>
            </a:r>
          </a:p>
          <a:p>
            <a:endParaRPr lang="en-US" dirty="0"/>
          </a:p>
        </p:txBody>
      </p:sp>
      <p:pic>
        <p:nvPicPr>
          <p:cNvPr id="2049" name="Picture 1" descr="E:\Documents and Settings\Nolan Lospinoso\Local Settings\Temporary Internet Files\Content.IE5\23SDL2XR\MC900241093[1].wmf"/>
          <p:cNvPicPr>
            <a:picLocks noChangeAspect="1" noChangeArrowheads="1"/>
          </p:cNvPicPr>
          <p:nvPr/>
        </p:nvPicPr>
        <p:blipFill>
          <a:blip r:embed="rId3" cstate="print"/>
          <a:srcRect/>
          <a:stretch>
            <a:fillRect/>
          </a:stretch>
        </p:blipFill>
        <p:spPr bwMode="auto">
          <a:xfrm>
            <a:off x="6858000" y="304800"/>
            <a:ext cx="1905000" cy="2721429"/>
          </a:xfrm>
          <a:prstGeom prst="rect">
            <a:avLst/>
          </a:prstGeom>
          <a:noFill/>
        </p:spPr>
      </p:pic>
      <p:pic>
        <p:nvPicPr>
          <p:cNvPr id="7" name="Picture 6" descr="E:\Documents and Settings\Nolan Lospinoso\Local Settings\Temporary Internet Files\Content.IE5\UDGICAHG\MC900434719[1].png"/>
          <p:cNvPicPr>
            <a:picLocks noChangeAspect="1" noChangeArrowheads="1"/>
          </p:cNvPicPr>
          <p:nvPr/>
        </p:nvPicPr>
        <p:blipFill>
          <a:blip r:embed="rId4" cstate="print"/>
          <a:srcRect/>
          <a:stretch>
            <a:fillRect/>
          </a:stretch>
        </p:blipFill>
        <p:spPr bwMode="auto">
          <a:xfrm rot="15027930">
            <a:off x="6624223" y="234063"/>
            <a:ext cx="2285714" cy="22857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1000"/>
                                  </p:stCondLst>
                                  <p:childTnLst>
                                    <p:set>
                                      <p:cBhvr>
                                        <p:cTn id="13" dur="1" fill="hold">
                                          <p:stCondLst>
                                            <p:cond delay="0"/>
                                          </p:stCondLst>
                                        </p:cTn>
                                        <p:tgtEl>
                                          <p:spTgt spid="2049"/>
                                        </p:tgtEl>
                                        <p:attrNameLst>
                                          <p:attrName>style.visibility</p:attrName>
                                        </p:attrNameLst>
                                      </p:cBhvr>
                                      <p:to>
                                        <p:strVal val="visible"/>
                                      </p:to>
                                    </p:set>
                                    <p:anim calcmode="lin" valueType="num">
                                      <p:cBhvr>
                                        <p:cTn id="14" dur="500" fill="hold"/>
                                        <p:tgtEl>
                                          <p:spTgt spid="2049"/>
                                        </p:tgtEl>
                                        <p:attrNameLst>
                                          <p:attrName>ppt_w</p:attrName>
                                        </p:attrNameLst>
                                      </p:cBhvr>
                                      <p:tavLst>
                                        <p:tav tm="0">
                                          <p:val>
                                            <p:strVal val="#ppt_w*2.5"/>
                                          </p:val>
                                        </p:tav>
                                        <p:tav tm="100000">
                                          <p:val>
                                            <p:strVal val="#ppt_w"/>
                                          </p:val>
                                        </p:tav>
                                      </p:tavLst>
                                    </p:anim>
                                    <p:anim calcmode="lin" valueType="num">
                                      <p:cBhvr>
                                        <p:cTn id="15" dur="500" fill="hold"/>
                                        <p:tgtEl>
                                          <p:spTgt spid="2049"/>
                                        </p:tgtEl>
                                        <p:attrNameLst>
                                          <p:attrName>ppt_h</p:attrName>
                                        </p:attrNameLst>
                                      </p:cBhvr>
                                      <p:tavLst>
                                        <p:tav tm="0">
                                          <p:val>
                                            <p:strVal val="#ppt_h*0.01"/>
                                          </p:val>
                                        </p:tav>
                                        <p:tav tm="100000">
                                          <p:val>
                                            <p:strVal val="#ppt_h"/>
                                          </p:val>
                                        </p:tav>
                                      </p:tavLst>
                                    </p:anim>
                                    <p:anim calcmode="lin" valueType="num">
                                      <p:cBhvr>
                                        <p:cTn id="16" dur="500" fill="hold"/>
                                        <p:tgtEl>
                                          <p:spTgt spid="2049"/>
                                        </p:tgtEl>
                                        <p:attrNameLst>
                                          <p:attrName>ppt_x</p:attrName>
                                        </p:attrNameLst>
                                      </p:cBhvr>
                                      <p:tavLst>
                                        <p:tav tm="0">
                                          <p:val>
                                            <p:strVal val="#ppt_x"/>
                                          </p:val>
                                        </p:tav>
                                        <p:tav tm="100000">
                                          <p:val>
                                            <p:strVal val="#ppt_x"/>
                                          </p:val>
                                        </p:tav>
                                      </p:tavLst>
                                    </p:anim>
                                    <p:anim calcmode="lin" valueType="num">
                                      <p:cBhvr>
                                        <p:cTn id="17" dur="500" fill="hold"/>
                                        <p:tgtEl>
                                          <p:spTgt spid="2049"/>
                                        </p:tgtEl>
                                        <p:attrNameLst>
                                          <p:attrName>ppt_y</p:attrName>
                                        </p:attrNameLst>
                                      </p:cBhvr>
                                      <p:tavLst>
                                        <p:tav tm="0">
                                          <p:val>
                                            <p:strVal val="#ppt_h+1"/>
                                          </p:val>
                                        </p:tav>
                                        <p:tav tm="100000">
                                          <p:val>
                                            <p:strVal val="#ppt_y"/>
                                          </p:val>
                                        </p:tav>
                                      </p:tavLst>
                                    </p:anim>
                                    <p:animEffect transition="in" filter="fade">
                                      <p:cBhvr>
                                        <p:cTn id="18" dur="500"/>
                                        <p:tgtEl>
                                          <p:spTgt spid="2049"/>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strVal val="#ppt_w*0.05"/>
                                          </p:val>
                                        </p:tav>
                                        <p:tav tm="100000">
                                          <p:val>
                                            <p:strVal val="#ppt_w"/>
                                          </p:val>
                                        </p:tav>
                                      </p:tavLst>
                                    </p:anim>
                                    <p:anim calcmode="lin" valueType="num">
                                      <p:cBhvr>
                                        <p:cTn id="24" dur="500" fill="hold"/>
                                        <p:tgtEl>
                                          <p:spTgt spid="5"/>
                                        </p:tgtEl>
                                        <p:attrNameLst>
                                          <p:attrName>ppt_h</p:attrName>
                                        </p:attrNameLst>
                                      </p:cBhvr>
                                      <p:tavLst>
                                        <p:tav tm="0">
                                          <p:val>
                                            <p:strVal val="#ppt_h"/>
                                          </p:val>
                                        </p:tav>
                                        <p:tav tm="100000">
                                          <p:val>
                                            <p:strVal val="#ppt_h"/>
                                          </p:val>
                                        </p:tav>
                                      </p:tavLst>
                                    </p:anim>
                                    <p:anim calcmode="lin" valueType="num">
                                      <p:cBhvr>
                                        <p:cTn id="25" dur="500" fill="hold"/>
                                        <p:tgtEl>
                                          <p:spTgt spid="5"/>
                                        </p:tgtEl>
                                        <p:attrNameLst>
                                          <p:attrName>ppt_x</p:attrName>
                                        </p:attrNameLst>
                                      </p:cBhvr>
                                      <p:tavLst>
                                        <p:tav tm="0">
                                          <p:val>
                                            <p:strVal val="#ppt_x-.2"/>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5" presetClass="exit" presetSubtype="0" fill="hold" nodeType="clickEffect">
                                  <p:stCondLst>
                                    <p:cond delay="0"/>
                                  </p:stCondLst>
                                  <p:childTnLst>
                                    <p:animEffect transition="out" filter="fade">
                                      <p:cBhvr>
                                        <p:cTn id="31" dur="2000"/>
                                        <p:tgtEl>
                                          <p:spTgt spid="2049"/>
                                        </p:tgtEl>
                                      </p:cBhvr>
                                    </p:animEffect>
                                    <p:anim calcmode="lin" valueType="num">
                                      <p:cBhvr>
                                        <p:cTn id="32" dur="2000"/>
                                        <p:tgtEl>
                                          <p:spTgt spid="2049"/>
                                        </p:tgtEl>
                                        <p:attrNameLst>
                                          <p:attrName>style.rotation</p:attrName>
                                        </p:attrNameLst>
                                      </p:cBhvr>
                                      <p:tavLst>
                                        <p:tav tm="0">
                                          <p:val>
                                            <p:fltVal val="0"/>
                                          </p:val>
                                        </p:tav>
                                        <p:tav tm="100000">
                                          <p:val>
                                            <p:fltVal val="720"/>
                                          </p:val>
                                        </p:tav>
                                      </p:tavLst>
                                    </p:anim>
                                    <p:anim calcmode="lin" valueType="num">
                                      <p:cBhvr>
                                        <p:cTn id="33" dur="2000"/>
                                        <p:tgtEl>
                                          <p:spTgt spid="2049"/>
                                        </p:tgtEl>
                                        <p:attrNameLst>
                                          <p:attrName>ppt_h</p:attrName>
                                        </p:attrNameLst>
                                      </p:cBhvr>
                                      <p:tavLst>
                                        <p:tav tm="0">
                                          <p:val>
                                            <p:strVal val="ppt_h"/>
                                          </p:val>
                                        </p:tav>
                                        <p:tav tm="100000">
                                          <p:val>
                                            <p:fltVal val="0"/>
                                          </p:val>
                                        </p:tav>
                                      </p:tavLst>
                                    </p:anim>
                                    <p:anim calcmode="lin" valueType="num">
                                      <p:cBhvr>
                                        <p:cTn id="34" dur="2000"/>
                                        <p:tgtEl>
                                          <p:spTgt spid="2049"/>
                                        </p:tgtEl>
                                        <p:attrNameLst>
                                          <p:attrName>ppt_w</p:attrName>
                                        </p:attrNameLst>
                                      </p:cBhvr>
                                      <p:tavLst>
                                        <p:tav tm="0">
                                          <p:val>
                                            <p:strVal val="ppt_w"/>
                                          </p:val>
                                        </p:tav>
                                        <p:tav tm="100000">
                                          <p:val>
                                            <p:fltVal val="0"/>
                                          </p:val>
                                        </p:tav>
                                      </p:tavLst>
                                    </p:anim>
                                    <p:set>
                                      <p:cBhvr>
                                        <p:cTn id="35" dur="1" fill="hold">
                                          <p:stCondLst>
                                            <p:cond delay="1999"/>
                                          </p:stCondLst>
                                        </p:cTn>
                                        <p:tgtEl>
                                          <p:spTgt spid="204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nodeType="clickEffect">
                                  <p:stCondLst>
                                    <p:cond delay="25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0" presetClass="path" presetSubtype="0" accel="50000" decel="50000" fill="hold" nodeType="clickEffect">
                                  <p:stCondLst>
                                    <p:cond delay="0"/>
                                  </p:stCondLst>
                                  <p:childTnLst>
                                    <p:animMotion origin="layout" path="M -4.16667E-6 -2.02497E-6 L -0.175 0.38835 " pathEditMode="relative" ptsTypes="AA">
                                      <p:cBhvr>
                                        <p:cTn id="45"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Documents and Settings\CBRIGMAN.AHS-L216-77087\Local Settings\Temporary Internet Files\Content.IE5\LA72KU41\MC900115922[1].wmf"/>
          <p:cNvPicPr>
            <a:picLocks noChangeAspect="1" noChangeArrowheads="1"/>
          </p:cNvPicPr>
          <p:nvPr/>
        </p:nvPicPr>
        <p:blipFill>
          <a:blip r:embed="rId2" cstate="print"/>
          <a:srcRect/>
          <a:stretch>
            <a:fillRect/>
          </a:stretch>
        </p:blipFill>
        <p:spPr bwMode="auto">
          <a:xfrm>
            <a:off x="0" y="-533400"/>
            <a:ext cx="9144000" cy="8150186"/>
          </a:xfrm>
          <a:prstGeom prst="rect">
            <a:avLst/>
          </a:prstGeom>
          <a:noFill/>
        </p:spPr>
      </p:pic>
      <p:sp>
        <p:nvSpPr>
          <p:cNvPr id="5" name="Title 4"/>
          <p:cNvSpPr>
            <a:spLocks noGrp="1"/>
          </p:cNvSpPr>
          <p:nvPr>
            <p:ph type="title"/>
          </p:nvPr>
        </p:nvSpPr>
        <p:spPr>
          <a:xfrm>
            <a:off x="533400" y="2667000"/>
            <a:ext cx="8229600" cy="1143000"/>
          </a:xfrm>
        </p:spPr>
        <p:txBody>
          <a:bodyPr>
            <a:normAutofit/>
          </a:bodyPr>
          <a:lstStyle/>
          <a:p>
            <a:r>
              <a:rPr lang="en-US" dirty="0" smtClean="0"/>
              <a:t>The end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wallpapers.cc/wallpapers/Old-Farm1.jpg"/>
          <p:cNvPicPr>
            <a:picLocks noChangeAspect="1" noChangeArrowheads="1"/>
          </p:cNvPicPr>
          <p:nvPr/>
        </p:nvPicPr>
        <p:blipFill>
          <a:blip r:embed="rId2" cstate="print"/>
          <a:srcRect/>
          <a:stretch>
            <a:fillRect/>
          </a:stretch>
        </p:blipFill>
        <p:spPr bwMode="auto">
          <a:xfrm>
            <a:off x="0" y="0"/>
            <a:ext cx="9814560" cy="6858000"/>
          </a:xfrm>
          <a:prstGeom prst="rect">
            <a:avLst/>
          </a:prstGeom>
          <a:noFill/>
        </p:spPr>
      </p:pic>
      <p:sp>
        <p:nvSpPr>
          <p:cNvPr id="3" name="Content Placeholder 2"/>
          <p:cNvSpPr>
            <a:spLocks noGrp="1"/>
          </p:cNvSpPr>
          <p:nvPr>
            <p:ph sz="half" idx="1"/>
          </p:nvPr>
        </p:nvSpPr>
        <p:spPr>
          <a:xfrm>
            <a:off x="457200" y="609601"/>
            <a:ext cx="4038600" cy="2286000"/>
          </a:xfrm>
        </p:spPr>
        <p:txBody>
          <a:bodyPr/>
          <a:lstStyle/>
          <a:p>
            <a:r>
              <a:rPr lang="en-US" dirty="0" smtClean="0">
                <a:solidFill>
                  <a:srgbClr val="FFFF00"/>
                </a:solidFill>
              </a:rPr>
              <a:t>There once was a cow named Bob.  He really wanted to go to the moon.</a:t>
            </a:r>
            <a:endParaRPr lang="en-US" dirty="0">
              <a:solidFill>
                <a:srgbClr val="FFFF00"/>
              </a:solidFill>
            </a:endParaRPr>
          </a:p>
        </p:txBody>
      </p:sp>
      <p:pic>
        <p:nvPicPr>
          <p:cNvPr id="1027" name="Picture 3" descr="C:\Documents and Settings\CBRIGMAN.AHS-L216-77087\Local Settings\Temporary Internet Files\Content.IE5\LA72KU41\MC900445158[1].wmf"/>
          <p:cNvPicPr>
            <a:picLocks noGrp="1" noChangeAspect="1" noChangeArrowheads="1"/>
          </p:cNvPicPr>
          <p:nvPr>
            <p:ph sz="half" idx="2"/>
          </p:nvPr>
        </p:nvPicPr>
        <p:blipFill>
          <a:blip r:embed="rId3" cstate="print"/>
          <a:srcRect/>
          <a:stretch>
            <a:fillRect/>
          </a:stretch>
        </p:blipFill>
        <p:spPr bwMode="auto">
          <a:xfrm>
            <a:off x="5105400" y="4343400"/>
            <a:ext cx="1858021" cy="1407871"/>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www.freewebs.com/wheatridgefarm/Far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sz="half" idx="1"/>
          </p:nvPr>
        </p:nvSpPr>
        <p:spPr>
          <a:xfrm>
            <a:off x="457200" y="609601"/>
            <a:ext cx="4038600" cy="1066799"/>
          </a:xfrm>
        </p:spPr>
        <p:txBody>
          <a:bodyPr/>
          <a:lstStyle/>
          <a:p>
            <a:pPr>
              <a:buNone/>
            </a:pPr>
            <a:r>
              <a:rPr lang="en-US" dirty="0" smtClean="0"/>
              <a:t>So he thought of a plan to make it there.</a:t>
            </a:r>
          </a:p>
          <a:p>
            <a:pPr>
              <a:buNone/>
            </a:pPr>
            <a:endParaRPr lang="en-US" dirty="0"/>
          </a:p>
        </p:txBody>
      </p:sp>
      <p:sp>
        <p:nvSpPr>
          <p:cNvPr id="5" name="TextBox 4"/>
          <p:cNvSpPr txBox="1"/>
          <p:nvPr/>
        </p:nvSpPr>
        <p:spPr>
          <a:xfrm>
            <a:off x="457200" y="3657600"/>
            <a:ext cx="3505200" cy="1661993"/>
          </a:xfrm>
          <a:prstGeom prst="rect">
            <a:avLst/>
          </a:prstGeom>
          <a:noFill/>
        </p:spPr>
        <p:txBody>
          <a:bodyPr wrap="square" rtlCol="0">
            <a:spAutoFit/>
          </a:bodyPr>
          <a:lstStyle/>
          <a:p>
            <a:r>
              <a:rPr lang="en-US" sz="2800" dirty="0" smtClean="0">
                <a:solidFill>
                  <a:srgbClr val="FFFF00"/>
                </a:solidFill>
              </a:rPr>
              <a:t>He thought of making wings so he could fly there.</a:t>
            </a:r>
          </a:p>
          <a:p>
            <a:endParaRPr lang="en-US" dirty="0"/>
          </a:p>
        </p:txBody>
      </p:sp>
      <p:pic>
        <p:nvPicPr>
          <p:cNvPr id="1026" name="Picture 2" descr="C:\Documents and Settings\CBRIGMAN.AHS-L216-77087\Local Settings\Temporary Internet Files\Content.IE5\UETC1Q3S\MC900445158[1].wmf"/>
          <p:cNvPicPr>
            <a:picLocks noChangeAspect="1" noChangeArrowheads="1"/>
          </p:cNvPicPr>
          <p:nvPr/>
        </p:nvPicPr>
        <p:blipFill>
          <a:blip r:embed="rId3" cstate="print"/>
          <a:srcRect/>
          <a:stretch>
            <a:fillRect/>
          </a:stretch>
        </p:blipFill>
        <p:spPr bwMode="auto">
          <a:xfrm>
            <a:off x="4495800" y="3810000"/>
            <a:ext cx="3467046" cy="2627071"/>
          </a:xfrm>
          <a:prstGeom prst="rect">
            <a:avLst/>
          </a:prstGeom>
          <a:noFill/>
        </p:spPr>
      </p:pic>
      <p:pic>
        <p:nvPicPr>
          <p:cNvPr id="1031" name="Picture 7" descr="C:\Documents and Settings\CBRIGMAN.AHS-L216-77087\Local Settings\Temporary Internet Files\Content.IE5\KJ48NFQE\MC900384040[1].wmf"/>
          <p:cNvPicPr>
            <a:picLocks noChangeAspect="1" noChangeArrowheads="1"/>
          </p:cNvPicPr>
          <p:nvPr/>
        </p:nvPicPr>
        <p:blipFill>
          <a:blip r:embed="rId4" cstate="print"/>
          <a:srcRect/>
          <a:stretch>
            <a:fillRect/>
          </a:stretch>
        </p:blipFill>
        <p:spPr bwMode="auto">
          <a:xfrm rot="21072409">
            <a:off x="5486067" y="2654445"/>
            <a:ext cx="914400" cy="1062870"/>
          </a:xfrm>
          <a:prstGeom prst="rect">
            <a:avLst/>
          </a:prstGeom>
          <a:noFill/>
        </p:spPr>
      </p:pic>
      <p:pic>
        <p:nvPicPr>
          <p:cNvPr id="1032" name="Picture 8" descr="C:\Documents and Settings\CBRIGMAN.AHS-L216-77087\Local Settings\Temporary Internet Files\Content.IE5\Z6R2VM2Q\MC900434859[1].png"/>
          <p:cNvPicPr>
            <a:picLocks noChangeAspect="1" noChangeArrowheads="1"/>
          </p:cNvPicPr>
          <p:nvPr/>
        </p:nvPicPr>
        <p:blipFill>
          <a:blip r:embed="rId5" cstate="print"/>
          <a:srcRect/>
          <a:stretch>
            <a:fillRect/>
          </a:stretch>
        </p:blipFill>
        <p:spPr bwMode="auto">
          <a:xfrm rot="765316">
            <a:off x="7572205" y="2771605"/>
            <a:ext cx="1066800" cy="1066800"/>
          </a:xfrm>
          <a:prstGeom prst="rect">
            <a:avLst/>
          </a:prstGeom>
          <a:noFill/>
        </p:spPr>
      </p:pic>
      <p:pic>
        <p:nvPicPr>
          <p:cNvPr id="1033" name="Picture 9" descr="C:\Documents and Settings\CBRIGMAN.AHS-L216-77087\Local Settings\Temporary Internet Files\Content.IE5\UETC1Q3S\MC900431560[1].png"/>
          <p:cNvPicPr>
            <a:picLocks noChangeAspect="1" noChangeArrowheads="1"/>
          </p:cNvPicPr>
          <p:nvPr/>
        </p:nvPicPr>
        <p:blipFill>
          <a:blip r:embed="rId6" cstate="print"/>
          <a:srcRect/>
          <a:stretch>
            <a:fillRect/>
          </a:stretch>
        </p:blipFill>
        <p:spPr bwMode="auto">
          <a:xfrm>
            <a:off x="6400800" y="2362200"/>
            <a:ext cx="1295400" cy="1295400"/>
          </a:xfrm>
          <a:prstGeom prst="rect">
            <a:avLst/>
          </a:prstGeom>
          <a:noFill/>
        </p:spPr>
      </p:pic>
      <p:pic>
        <p:nvPicPr>
          <p:cNvPr id="1034" name="Picture 10" descr="C:\Documents and Settings\CBRIGMAN.AHS-L216-77087\Local Settings\Temporary Internet Files\Content.IE5\KJ48NFQE\MC900432526[1].png"/>
          <p:cNvPicPr>
            <a:picLocks noChangeAspect="1" noChangeArrowheads="1"/>
          </p:cNvPicPr>
          <p:nvPr/>
        </p:nvPicPr>
        <p:blipFill>
          <a:blip r:embed="rId7" cstate="print"/>
          <a:srcRect/>
          <a:stretch>
            <a:fillRect/>
          </a:stretch>
        </p:blipFill>
        <p:spPr bwMode="auto">
          <a:xfrm>
            <a:off x="5943600" y="1600200"/>
            <a:ext cx="2285714" cy="2285714"/>
          </a:xfrm>
          <a:prstGeom prst="rect">
            <a:avLst/>
          </a:prstGeom>
          <a:noFill/>
        </p:spPr>
      </p:pic>
      <p:pic>
        <p:nvPicPr>
          <p:cNvPr id="1036" name="Picture 12" descr="http://mytattooink.com/images/tattoo-angel-wing.gif"/>
          <p:cNvPicPr>
            <a:picLocks noChangeAspect="1" noChangeArrowheads="1"/>
          </p:cNvPicPr>
          <p:nvPr/>
        </p:nvPicPr>
        <p:blipFill>
          <a:blip r:embed="rId8" cstate="print"/>
          <a:srcRect/>
          <a:stretch>
            <a:fillRect/>
          </a:stretch>
        </p:blipFill>
        <p:spPr bwMode="auto">
          <a:xfrm>
            <a:off x="5029200" y="1219200"/>
            <a:ext cx="1371600" cy="2628899"/>
          </a:xfrm>
          <a:prstGeom prst="rect">
            <a:avLst/>
          </a:prstGeom>
          <a:noFill/>
        </p:spPr>
      </p:pic>
      <p:pic>
        <p:nvPicPr>
          <p:cNvPr id="15" name="Picture 12" descr="http://mytattooink.com/images/tattoo-angel-wing.gif"/>
          <p:cNvPicPr>
            <a:picLocks noChangeAspect="1" noChangeArrowheads="1"/>
          </p:cNvPicPr>
          <p:nvPr/>
        </p:nvPicPr>
        <p:blipFill>
          <a:blip r:embed="rId8" cstate="print"/>
          <a:srcRect/>
          <a:stretch>
            <a:fillRect/>
          </a:stretch>
        </p:blipFill>
        <p:spPr bwMode="auto">
          <a:xfrm flipH="1">
            <a:off x="7162800" y="1219200"/>
            <a:ext cx="1524000" cy="26369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p:cTn id="25" dur="1000" fill="hold"/>
                                        <p:tgtEl>
                                          <p:spTgt spid="1032"/>
                                        </p:tgtEl>
                                        <p:attrNameLst>
                                          <p:attrName>ppt_w</p:attrName>
                                        </p:attrNameLst>
                                      </p:cBhvr>
                                      <p:tavLst>
                                        <p:tav tm="0">
                                          <p:val>
                                            <p:fltVal val="0"/>
                                          </p:val>
                                        </p:tav>
                                        <p:tav tm="100000">
                                          <p:val>
                                            <p:strVal val="#ppt_w"/>
                                          </p:val>
                                        </p:tav>
                                      </p:tavLst>
                                    </p:anim>
                                    <p:anim calcmode="lin" valueType="num">
                                      <p:cBhvr>
                                        <p:cTn id="26" dur="1000" fill="hold"/>
                                        <p:tgtEl>
                                          <p:spTgt spid="1032"/>
                                        </p:tgtEl>
                                        <p:attrNameLst>
                                          <p:attrName>ppt_h</p:attrName>
                                        </p:attrNameLst>
                                      </p:cBhvr>
                                      <p:tavLst>
                                        <p:tav tm="0">
                                          <p:val>
                                            <p:fltVal val="0"/>
                                          </p:val>
                                        </p:tav>
                                        <p:tav tm="100000">
                                          <p:val>
                                            <p:strVal val="#ppt_h"/>
                                          </p:val>
                                        </p:tav>
                                      </p:tavLst>
                                    </p:anim>
                                    <p:anim calcmode="lin" valueType="num">
                                      <p:cBhvr>
                                        <p:cTn id="27" dur="1000" fill="hold"/>
                                        <p:tgtEl>
                                          <p:spTgt spid="1032"/>
                                        </p:tgtEl>
                                        <p:attrNameLst>
                                          <p:attrName>style.rotation</p:attrName>
                                        </p:attrNameLst>
                                      </p:cBhvr>
                                      <p:tavLst>
                                        <p:tav tm="0">
                                          <p:val>
                                            <p:fltVal val="360"/>
                                          </p:val>
                                        </p:tav>
                                        <p:tav tm="100000">
                                          <p:val>
                                            <p:fltVal val="0"/>
                                          </p:val>
                                        </p:tav>
                                      </p:tavLst>
                                    </p:anim>
                                    <p:animEffect transition="in" filter="fade">
                                      <p:cBhvr>
                                        <p:cTn id="28" dur="1000"/>
                                        <p:tgtEl>
                                          <p:spTgt spid="1032"/>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1033"/>
                                        </p:tgtEl>
                                        <p:attrNameLst>
                                          <p:attrName>style.visibility</p:attrName>
                                        </p:attrNameLst>
                                      </p:cBhvr>
                                      <p:to>
                                        <p:strVal val="visible"/>
                                      </p:to>
                                    </p:set>
                                    <p:anim calcmode="lin" valueType="num">
                                      <p:cBhvr>
                                        <p:cTn id="31" dur="1000" fill="hold"/>
                                        <p:tgtEl>
                                          <p:spTgt spid="1033"/>
                                        </p:tgtEl>
                                        <p:attrNameLst>
                                          <p:attrName>ppt_w</p:attrName>
                                        </p:attrNameLst>
                                      </p:cBhvr>
                                      <p:tavLst>
                                        <p:tav tm="0">
                                          <p:val>
                                            <p:fltVal val="0"/>
                                          </p:val>
                                        </p:tav>
                                        <p:tav tm="100000">
                                          <p:val>
                                            <p:strVal val="#ppt_w"/>
                                          </p:val>
                                        </p:tav>
                                      </p:tavLst>
                                    </p:anim>
                                    <p:anim calcmode="lin" valueType="num">
                                      <p:cBhvr>
                                        <p:cTn id="32" dur="1000" fill="hold"/>
                                        <p:tgtEl>
                                          <p:spTgt spid="1033"/>
                                        </p:tgtEl>
                                        <p:attrNameLst>
                                          <p:attrName>ppt_h</p:attrName>
                                        </p:attrNameLst>
                                      </p:cBhvr>
                                      <p:tavLst>
                                        <p:tav tm="0">
                                          <p:val>
                                            <p:fltVal val="0"/>
                                          </p:val>
                                        </p:tav>
                                        <p:tav tm="100000">
                                          <p:val>
                                            <p:strVal val="#ppt_h"/>
                                          </p:val>
                                        </p:tav>
                                      </p:tavLst>
                                    </p:anim>
                                    <p:anim calcmode="lin" valueType="num">
                                      <p:cBhvr>
                                        <p:cTn id="33" dur="1000" fill="hold"/>
                                        <p:tgtEl>
                                          <p:spTgt spid="1033"/>
                                        </p:tgtEl>
                                        <p:attrNameLst>
                                          <p:attrName>style.rotation</p:attrName>
                                        </p:attrNameLst>
                                      </p:cBhvr>
                                      <p:tavLst>
                                        <p:tav tm="0">
                                          <p:val>
                                            <p:fltVal val="360"/>
                                          </p:val>
                                        </p:tav>
                                        <p:tav tm="100000">
                                          <p:val>
                                            <p:fltVal val="0"/>
                                          </p:val>
                                        </p:tav>
                                      </p:tavLst>
                                    </p:anim>
                                    <p:animEffect transition="in" filter="fade">
                                      <p:cBhvr>
                                        <p:cTn id="34" dur="1000"/>
                                        <p:tgtEl>
                                          <p:spTgt spid="1033"/>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031"/>
                                        </p:tgtEl>
                                        <p:attrNameLst>
                                          <p:attrName>style.visibility</p:attrName>
                                        </p:attrNameLst>
                                      </p:cBhvr>
                                      <p:to>
                                        <p:strVal val="visible"/>
                                      </p:to>
                                    </p:set>
                                    <p:anim calcmode="lin" valueType="num">
                                      <p:cBhvr>
                                        <p:cTn id="37" dur="1000" fill="hold"/>
                                        <p:tgtEl>
                                          <p:spTgt spid="1031"/>
                                        </p:tgtEl>
                                        <p:attrNameLst>
                                          <p:attrName>ppt_w</p:attrName>
                                        </p:attrNameLst>
                                      </p:cBhvr>
                                      <p:tavLst>
                                        <p:tav tm="0">
                                          <p:val>
                                            <p:fltVal val="0"/>
                                          </p:val>
                                        </p:tav>
                                        <p:tav tm="100000">
                                          <p:val>
                                            <p:strVal val="#ppt_w"/>
                                          </p:val>
                                        </p:tav>
                                      </p:tavLst>
                                    </p:anim>
                                    <p:anim calcmode="lin" valueType="num">
                                      <p:cBhvr>
                                        <p:cTn id="38" dur="1000" fill="hold"/>
                                        <p:tgtEl>
                                          <p:spTgt spid="1031"/>
                                        </p:tgtEl>
                                        <p:attrNameLst>
                                          <p:attrName>ppt_h</p:attrName>
                                        </p:attrNameLst>
                                      </p:cBhvr>
                                      <p:tavLst>
                                        <p:tav tm="0">
                                          <p:val>
                                            <p:fltVal val="0"/>
                                          </p:val>
                                        </p:tav>
                                        <p:tav tm="100000">
                                          <p:val>
                                            <p:strVal val="#ppt_h"/>
                                          </p:val>
                                        </p:tav>
                                      </p:tavLst>
                                    </p:anim>
                                    <p:anim calcmode="lin" valueType="num">
                                      <p:cBhvr>
                                        <p:cTn id="39" dur="1000" fill="hold"/>
                                        <p:tgtEl>
                                          <p:spTgt spid="1031"/>
                                        </p:tgtEl>
                                        <p:attrNameLst>
                                          <p:attrName>style.rotation</p:attrName>
                                        </p:attrNameLst>
                                      </p:cBhvr>
                                      <p:tavLst>
                                        <p:tav tm="0">
                                          <p:val>
                                            <p:fltVal val="360"/>
                                          </p:val>
                                        </p:tav>
                                        <p:tav tm="100000">
                                          <p:val>
                                            <p:fltVal val="0"/>
                                          </p:val>
                                        </p:tav>
                                      </p:tavLst>
                                    </p:anim>
                                    <p:animEffect transition="in" filter="fade">
                                      <p:cBhvr>
                                        <p:cTn id="40" dur="1000"/>
                                        <p:tgtEl>
                                          <p:spTgt spid="1031"/>
                                        </p:tgtEl>
                                      </p:cBhvr>
                                    </p:animEffect>
                                  </p:childTnLst>
                                </p:cTn>
                              </p:par>
                            </p:childTnLst>
                          </p:cTn>
                        </p:par>
                      </p:childTnLst>
                    </p:cTn>
                  </p:par>
                  <p:par>
                    <p:cTn id="41" fill="hold">
                      <p:stCondLst>
                        <p:cond delay="indefinite"/>
                      </p:stCondLst>
                      <p:childTnLst>
                        <p:par>
                          <p:cTn id="42" fill="hold">
                            <p:stCondLst>
                              <p:cond delay="0"/>
                            </p:stCondLst>
                            <p:childTnLst>
                              <p:par>
                                <p:cTn id="43" presetID="23" presetClass="exit" presetSubtype="32" fill="hold" nodeType="clickEffect">
                                  <p:stCondLst>
                                    <p:cond delay="1000"/>
                                  </p:stCondLst>
                                  <p:childTnLst>
                                    <p:anim calcmode="lin" valueType="num">
                                      <p:cBhvr>
                                        <p:cTn id="44" dur="1000"/>
                                        <p:tgtEl>
                                          <p:spTgt spid="1032"/>
                                        </p:tgtEl>
                                        <p:attrNameLst>
                                          <p:attrName>ppt_w</p:attrName>
                                        </p:attrNameLst>
                                      </p:cBhvr>
                                      <p:tavLst>
                                        <p:tav tm="0">
                                          <p:val>
                                            <p:strVal val="ppt_w"/>
                                          </p:val>
                                        </p:tav>
                                        <p:tav tm="100000">
                                          <p:val>
                                            <p:fltVal val="0"/>
                                          </p:val>
                                        </p:tav>
                                      </p:tavLst>
                                    </p:anim>
                                    <p:anim calcmode="lin" valueType="num">
                                      <p:cBhvr>
                                        <p:cTn id="45" dur="1000"/>
                                        <p:tgtEl>
                                          <p:spTgt spid="1032"/>
                                        </p:tgtEl>
                                        <p:attrNameLst>
                                          <p:attrName>ppt_h</p:attrName>
                                        </p:attrNameLst>
                                      </p:cBhvr>
                                      <p:tavLst>
                                        <p:tav tm="0">
                                          <p:val>
                                            <p:strVal val="ppt_h"/>
                                          </p:val>
                                        </p:tav>
                                        <p:tav tm="100000">
                                          <p:val>
                                            <p:fltVal val="0"/>
                                          </p:val>
                                        </p:tav>
                                      </p:tavLst>
                                    </p:anim>
                                    <p:set>
                                      <p:cBhvr>
                                        <p:cTn id="46" dur="1" fill="hold">
                                          <p:stCondLst>
                                            <p:cond delay="999"/>
                                          </p:stCondLst>
                                        </p:cTn>
                                        <p:tgtEl>
                                          <p:spTgt spid="1032"/>
                                        </p:tgtEl>
                                        <p:attrNameLst>
                                          <p:attrName>style.visibility</p:attrName>
                                        </p:attrNameLst>
                                      </p:cBhvr>
                                      <p:to>
                                        <p:strVal val="hidden"/>
                                      </p:to>
                                    </p:set>
                                  </p:childTnLst>
                                </p:cTn>
                              </p:par>
                              <p:par>
                                <p:cTn id="47" presetID="23" presetClass="exit" presetSubtype="32" fill="hold" nodeType="withEffect">
                                  <p:stCondLst>
                                    <p:cond delay="1000"/>
                                  </p:stCondLst>
                                  <p:childTnLst>
                                    <p:anim calcmode="lin" valueType="num">
                                      <p:cBhvr>
                                        <p:cTn id="48" dur="1000"/>
                                        <p:tgtEl>
                                          <p:spTgt spid="1033"/>
                                        </p:tgtEl>
                                        <p:attrNameLst>
                                          <p:attrName>ppt_w</p:attrName>
                                        </p:attrNameLst>
                                      </p:cBhvr>
                                      <p:tavLst>
                                        <p:tav tm="0">
                                          <p:val>
                                            <p:strVal val="ppt_w"/>
                                          </p:val>
                                        </p:tav>
                                        <p:tav tm="100000">
                                          <p:val>
                                            <p:fltVal val="0"/>
                                          </p:val>
                                        </p:tav>
                                      </p:tavLst>
                                    </p:anim>
                                    <p:anim calcmode="lin" valueType="num">
                                      <p:cBhvr>
                                        <p:cTn id="49" dur="1000"/>
                                        <p:tgtEl>
                                          <p:spTgt spid="1033"/>
                                        </p:tgtEl>
                                        <p:attrNameLst>
                                          <p:attrName>ppt_h</p:attrName>
                                        </p:attrNameLst>
                                      </p:cBhvr>
                                      <p:tavLst>
                                        <p:tav tm="0">
                                          <p:val>
                                            <p:strVal val="ppt_h"/>
                                          </p:val>
                                        </p:tav>
                                        <p:tav tm="100000">
                                          <p:val>
                                            <p:fltVal val="0"/>
                                          </p:val>
                                        </p:tav>
                                      </p:tavLst>
                                    </p:anim>
                                    <p:set>
                                      <p:cBhvr>
                                        <p:cTn id="50" dur="1" fill="hold">
                                          <p:stCondLst>
                                            <p:cond delay="999"/>
                                          </p:stCondLst>
                                        </p:cTn>
                                        <p:tgtEl>
                                          <p:spTgt spid="1033"/>
                                        </p:tgtEl>
                                        <p:attrNameLst>
                                          <p:attrName>style.visibility</p:attrName>
                                        </p:attrNameLst>
                                      </p:cBhvr>
                                      <p:to>
                                        <p:strVal val="hidden"/>
                                      </p:to>
                                    </p:set>
                                  </p:childTnLst>
                                </p:cTn>
                              </p:par>
                              <p:par>
                                <p:cTn id="51" presetID="23" presetClass="exit" presetSubtype="32" fill="hold" nodeType="withEffect">
                                  <p:stCondLst>
                                    <p:cond delay="1000"/>
                                  </p:stCondLst>
                                  <p:childTnLst>
                                    <p:anim calcmode="lin" valueType="num">
                                      <p:cBhvr>
                                        <p:cTn id="52" dur="1000"/>
                                        <p:tgtEl>
                                          <p:spTgt spid="1031"/>
                                        </p:tgtEl>
                                        <p:attrNameLst>
                                          <p:attrName>ppt_w</p:attrName>
                                        </p:attrNameLst>
                                      </p:cBhvr>
                                      <p:tavLst>
                                        <p:tav tm="0">
                                          <p:val>
                                            <p:strVal val="ppt_w"/>
                                          </p:val>
                                        </p:tav>
                                        <p:tav tm="100000">
                                          <p:val>
                                            <p:fltVal val="0"/>
                                          </p:val>
                                        </p:tav>
                                      </p:tavLst>
                                    </p:anim>
                                    <p:anim calcmode="lin" valueType="num">
                                      <p:cBhvr>
                                        <p:cTn id="53" dur="1000"/>
                                        <p:tgtEl>
                                          <p:spTgt spid="1031"/>
                                        </p:tgtEl>
                                        <p:attrNameLst>
                                          <p:attrName>ppt_h</p:attrName>
                                        </p:attrNameLst>
                                      </p:cBhvr>
                                      <p:tavLst>
                                        <p:tav tm="0">
                                          <p:val>
                                            <p:strVal val="ppt_h"/>
                                          </p:val>
                                        </p:tav>
                                        <p:tav tm="100000">
                                          <p:val>
                                            <p:fltVal val="0"/>
                                          </p:val>
                                        </p:tav>
                                      </p:tavLst>
                                    </p:anim>
                                    <p:set>
                                      <p:cBhvr>
                                        <p:cTn id="54" dur="1" fill="hold">
                                          <p:stCondLst>
                                            <p:cond delay="999"/>
                                          </p:stCondLst>
                                        </p:cTn>
                                        <p:tgtEl>
                                          <p:spTgt spid="103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nodeType="clickEffect">
                                  <p:stCondLst>
                                    <p:cond delay="1000"/>
                                  </p:stCondLst>
                                  <p:iterate type="lt">
                                    <p:tmPct val="5000"/>
                                  </p:iterate>
                                  <p:childTnLst>
                                    <p:set>
                                      <p:cBhvr>
                                        <p:cTn id="58" dur="1" fill="hold">
                                          <p:stCondLst>
                                            <p:cond delay="0"/>
                                          </p:stCondLst>
                                        </p:cTn>
                                        <p:tgtEl>
                                          <p:spTgt spid="1034"/>
                                        </p:tgtEl>
                                        <p:attrNameLst>
                                          <p:attrName>style.visibility</p:attrName>
                                        </p:attrNameLst>
                                      </p:cBhvr>
                                      <p:to>
                                        <p:strVal val="visible"/>
                                      </p:to>
                                    </p:set>
                                    <p:anim calcmode="lin" valueType="num">
                                      <p:cBhvr>
                                        <p:cTn id="59" dur="1000" fill="hold"/>
                                        <p:tgtEl>
                                          <p:spTgt spid="1034"/>
                                        </p:tgtEl>
                                        <p:attrNameLst>
                                          <p:attrName>ppt_w</p:attrName>
                                        </p:attrNameLst>
                                      </p:cBhvr>
                                      <p:tavLst>
                                        <p:tav tm="0">
                                          <p:val>
                                            <p:fltVal val="0"/>
                                          </p:val>
                                        </p:tav>
                                        <p:tav tm="100000">
                                          <p:val>
                                            <p:strVal val="#ppt_w"/>
                                          </p:val>
                                        </p:tav>
                                      </p:tavLst>
                                    </p:anim>
                                    <p:anim calcmode="lin" valueType="num">
                                      <p:cBhvr>
                                        <p:cTn id="60" dur="1000" fill="hold"/>
                                        <p:tgtEl>
                                          <p:spTgt spid="1034"/>
                                        </p:tgtEl>
                                        <p:attrNameLst>
                                          <p:attrName>ppt_h</p:attrName>
                                        </p:attrNameLst>
                                      </p:cBhvr>
                                      <p:tavLst>
                                        <p:tav tm="0">
                                          <p:val>
                                            <p:fltVal val="0"/>
                                          </p:val>
                                        </p:tav>
                                        <p:tav tm="100000">
                                          <p:val>
                                            <p:strVal val="#ppt_h"/>
                                          </p:val>
                                        </p:tav>
                                      </p:tavLst>
                                    </p:anim>
                                    <p:anim calcmode="lin" valueType="num">
                                      <p:cBhvr>
                                        <p:cTn id="61" dur="1000" fill="hold"/>
                                        <p:tgtEl>
                                          <p:spTgt spid="1034"/>
                                        </p:tgtEl>
                                        <p:attrNameLst>
                                          <p:attrName>style.rotation</p:attrName>
                                        </p:attrNameLst>
                                      </p:cBhvr>
                                      <p:tavLst>
                                        <p:tav tm="0">
                                          <p:val>
                                            <p:fltVal val="90"/>
                                          </p:val>
                                        </p:tav>
                                        <p:tav tm="100000">
                                          <p:val>
                                            <p:fltVal val="0"/>
                                          </p:val>
                                        </p:tav>
                                      </p:tavLst>
                                    </p:anim>
                                    <p:animEffect transition="in" filter="fade">
                                      <p:cBhvr>
                                        <p:cTn id="62" dur="1000"/>
                                        <p:tgtEl>
                                          <p:spTgt spid="1034"/>
                                        </p:tgtEl>
                                      </p:cBhvr>
                                    </p:animEffect>
                                  </p:childTnLst>
                                </p:cTn>
                              </p:par>
                            </p:childTnLst>
                          </p:cTn>
                        </p:par>
                      </p:childTnLst>
                    </p:cTn>
                  </p:par>
                  <p:par>
                    <p:cTn id="63" fill="hold">
                      <p:stCondLst>
                        <p:cond delay="indefinite"/>
                      </p:stCondLst>
                      <p:childTnLst>
                        <p:par>
                          <p:cTn id="64" fill="hold">
                            <p:stCondLst>
                              <p:cond delay="0"/>
                            </p:stCondLst>
                            <p:childTnLst>
                              <p:par>
                                <p:cTn id="65" presetID="49" presetClass="exit" presetSubtype="0" accel="100000" fill="hold" nodeType="clickEffect">
                                  <p:stCondLst>
                                    <p:cond delay="1000"/>
                                  </p:stCondLst>
                                  <p:iterate type="lt">
                                    <p:tmPct val="0"/>
                                  </p:iterate>
                                  <p:childTnLst>
                                    <p:anim calcmode="lin" valueType="num">
                                      <p:cBhvr>
                                        <p:cTn id="66" dur="1000"/>
                                        <p:tgtEl>
                                          <p:spTgt spid="1034"/>
                                        </p:tgtEl>
                                        <p:attrNameLst>
                                          <p:attrName>ppt_w</p:attrName>
                                        </p:attrNameLst>
                                      </p:cBhvr>
                                      <p:tavLst>
                                        <p:tav tm="0">
                                          <p:val>
                                            <p:strVal val="ppt_w"/>
                                          </p:val>
                                        </p:tav>
                                        <p:tav tm="100000">
                                          <p:val>
                                            <p:fltVal val="0"/>
                                          </p:val>
                                        </p:tav>
                                      </p:tavLst>
                                    </p:anim>
                                    <p:anim calcmode="lin" valueType="num">
                                      <p:cBhvr>
                                        <p:cTn id="67" dur="1000"/>
                                        <p:tgtEl>
                                          <p:spTgt spid="1034"/>
                                        </p:tgtEl>
                                        <p:attrNameLst>
                                          <p:attrName>ppt_h</p:attrName>
                                        </p:attrNameLst>
                                      </p:cBhvr>
                                      <p:tavLst>
                                        <p:tav tm="0">
                                          <p:val>
                                            <p:strVal val="ppt_h"/>
                                          </p:val>
                                        </p:tav>
                                        <p:tav tm="100000">
                                          <p:val>
                                            <p:fltVal val="0"/>
                                          </p:val>
                                        </p:tav>
                                      </p:tavLst>
                                    </p:anim>
                                    <p:anim calcmode="lin" valueType="num">
                                      <p:cBhvr>
                                        <p:cTn id="68" dur="1000"/>
                                        <p:tgtEl>
                                          <p:spTgt spid="1034"/>
                                        </p:tgtEl>
                                        <p:attrNameLst>
                                          <p:attrName>style.rotation</p:attrName>
                                        </p:attrNameLst>
                                      </p:cBhvr>
                                      <p:tavLst>
                                        <p:tav tm="0">
                                          <p:val>
                                            <p:fltVal val="0"/>
                                          </p:val>
                                        </p:tav>
                                        <p:tav tm="100000">
                                          <p:val>
                                            <p:fltVal val="360"/>
                                          </p:val>
                                        </p:tav>
                                      </p:tavLst>
                                    </p:anim>
                                    <p:animEffect transition="out" filter="fade">
                                      <p:cBhvr>
                                        <p:cTn id="69" dur="1000"/>
                                        <p:tgtEl>
                                          <p:spTgt spid="1034"/>
                                        </p:tgtEl>
                                      </p:cBhvr>
                                    </p:animEffect>
                                    <p:set>
                                      <p:cBhvr>
                                        <p:cTn id="70" dur="1" fill="hold">
                                          <p:stCondLst>
                                            <p:cond delay="999"/>
                                          </p:stCondLst>
                                        </p:cTn>
                                        <p:tgtEl>
                                          <p:spTgt spid="103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34" presetClass="entr" presetSubtype="0"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anim from="(-#ppt_w/2)" to="(#ppt_x)" calcmode="lin" valueType="num">
                                      <p:cBhvr>
                                        <p:cTn id="75" dur="600" fill="hold">
                                          <p:stCondLst>
                                            <p:cond delay="0"/>
                                          </p:stCondLst>
                                        </p:cTn>
                                        <p:tgtEl>
                                          <p:spTgt spid="5"/>
                                        </p:tgtEl>
                                        <p:attrNameLst>
                                          <p:attrName>ppt_x</p:attrName>
                                        </p:attrNameLst>
                                      </p:cBhvr>
                                    </p:anim>
                                    <p:anim from="0" to="-1.0" calcmode="lin" valueType="num">
                                      <p:cBhvr>
                                        <p:cTn id="76" dur="200" decel="50000" autoRev="1" fill="hold">
                                          <p:stCondLst>
                                            <p:cond delay="600"/>
                                          </p:stCondLst>
                                        </p:cTn>
                                        <p:tgtEl>
                                          <p:spTgt spid="5"/>
                                        </p:tgtEl>
                                        <p:attrNameLst>
                                          <p:attrName>xshear</p:attrName>
                                        </p:attrNameLst>
                                      </p:cBhvr>
                                    </p:anim>
                                    <p:animScale>
                                      <p:cBhvr>
                                        <p:cTn id="77" dur="200" decel="100000" autoRev="1" fill="hold">
                                          <p:stCondLst>
                                            <p:cond delay="600"/>
                                          </p:stCondLst>
                                        </p:cTn>
                                        <p:tgtEl>
                                          <p:spTgt spid="5"/>
                                        </p:tgtEl>
                                      </p:cBhvr>
                                      <p:from x="100000" y="100000"/>
                                      <p:to x="80000" y="100000"/>
                                    </p:animScale>
                                    <p:anim by="(#ppt_h/3+#ppt_w*0.1)" calcmode="lin" valueType="num">
                                      <p:cBhvr additive="sum">
                                        <p:cTn id="78" dur="200" decel="100000" autoRev="1" fill="hold">
                                          <p:stCondLst>
                                            <p:cond delay="600"/>
                                          </p:stCondLst>
                                        </p:cTn>
                                        <p:tgtEl>
                                          <p:spTgt spid="5"/>
                                        </p:tgtEl>
                                        <p:attrNameLst>
                                          <p:attrName>ppt_x</p:attrName>
                                        </p:attrNameLst>
                                      </p:cBhvr>
                                    </p:anim>
                                  </p:childTnLst>
                                </p:cTn>
                              </p:par>
                            </p:childTnLst>
                          </p:cTn>
                        </p:par>
                      </p:childTnLst>
                    </p:cTn>
                  </p:par>
                  <p:par>
                    <p:cTn id="79" fill="hold">
                      <p:stCondLst>
                        <p:cond delay="indefinite"/>
                      </p:stCondLst>
                      <p:childTnLst>
                        <p:par>
                          <p:cTn id="80" fill="hold">
                            <p:stCondLst>
                              <p:cond delay="0"/>
                            </p:stCondLst>
                            <p:childTnLst>
                              <p:par>
                                <p:cTn id="81" presetID="23" presetClass="entr" presetSubtype="16" fill="hold" nodeType="clickEffect">
                                  <p:stCondLst>
                                    <p:cond delay="0"/>
                                  </p:stCondLst>
                                  <p:childTnLst>
                                    <p:set>
                                      <p:cBhvr>
                                        <p:cTn id="82" dur="1" fill="hold">
                                          <p:stCondLst>
                                            <p:cond delay="0"/>
                                          </p:stCondLst>
                                        </p:cTn>
                                        <p:tgtEl>
                                          <p:spTgt spid="1036"/>
                                        </p:tgtEl>
                                        <p:attrNameLst>
                                          <p:attrName>style.visibility</p:attrName>
                                        </p:attrNameLst>
                                      </p:cBhvr>
                                      <p:to>
                                        <p:strVal val="visible"/>
                                      </p:to>
                                    </p:set>
                                    <p:anim calcmode="lin" valueType="num">
                                      <p:cBhvr>
                                        <p:cTn id="83" dur="500" fill="hold"/>
                                        <p:tgtEl>
                                          <p:spTgt spid="1036"/>
                                        </p:tgtEl>
                                        <p:attrNameLst>
                                          <p:attrName>ppt_w</p:attrName>
                                        </p:attrNameLst>
                                      </p:cBhvr>
                                      <p:tavLst>
                                        <p:tav tm="0">
                                          <p:val>
                                            <p:fltVal val="0"/>
                                          </p:val>
                                        </p:tav>
                                        <p:tav tm="100000">
                                          <p:val>
                                            <p:strVal val="#ppt_w"/>
                                          </p:val>
                                        </p:tav>
                                      </p:tavLst>
                                    </p:anim>
                                    <p:anim calcmode="lin" valueType="num">
                                      <p:cBhvr>
                                        <p:cTn id="84" dur="500" fill="hold"/>
                                        <p:tgtEl>
                                          <p:spTgt spid="1036"/>
                                        </p:tgtEl>
                                        <p:attrNameLst>
                                          <p:attrName>ppt_h</p:attrName>
                                        </p:attrNameLst>
                                      </p:cBhvr>
                                      <p:tavLst>
                                        <p:tav tm="0">
                                          <p:val>
                                            <p:fltVal val="0"/>
                                          </p:val>
                                        </p:tav>
                                        <p:tav tm="100000">
                                          <p:val>
                                            <p:strVal val="#ppt_h"/>
                                          </p:val>
                                        </p:tav>
                                      </p:tavLst>
                                    </p:anim>
                                  </p:childTnLst>
                                </p:cTn>
                              </p:par>
                              <p:par>
                                <p:cTn id="85" presetID="23" presetClass="entr" presetSubtype="16" fill="hold"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p:cTn id="87" dur="500" fill="hold"/>
                                        <p:tgtEl>
                                          <p:spTgt spid="15"/>
                                        </p:tgtEl>
                                        <p:attrNameLst>
                                          <p:attrName>ppt_w</p:attrName>
                                        </p:attrNameLst>
                                      </p:cBhvr>
                                      <p:tavLst>
                                        <p:tav tm="0">
                                          <p:val>
                                            <p:fltVal val="0"/>
                                          </p:val>
                                        </p:tav>
                                        <p:tav tm="100000">
                                          <p:val>
                                            <p:strVal val="#ppt_w"/>
                                          </p:val>
                                        </p:tav>
                                      </p:tavLst>
                                    </p:anim>
                                    <p:anim calcmode="lin" valueType="num">
                                      <p:cBhvr>
                                        <p:cTn id="88"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10246" name="Picture 6"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grpSp>
        <p:nvGrpSpPr>
          <p:cNvPr id="10" name="Group 9"/>
          <p:cNvGrpSpPr/>
          <p:nvPr/>
        </p:nvGrpSpPr>
        <p:grpSpPr>
          <a:xfrm>
            <a:off x="3203787" y="1652145"/>
            <a:ext cx="3120813" cy="1793339"/>
            <a:chOff x="3203787" y="1652145"/>
            <a:chExt cx="3120813" cy="1793339"/>
          </a:xfrm>
        </p:grpSpPr>
        <p:pic>
          <p:nvPicPr>
            <p:cNvPr id="4" name="Picture 2" descr="C:\Documents and Settings\CBRIGMAN.AHS-L216-77087\Local Settings\Temporary Internet Files\Content.IE5\UETC1Q3S\MC900445158[1].wmf"/>
            <p:cNvPicPr>
              <a:picLocks noChangeAspect="1" noChangeArrowheads="1"/>
            </p:cNvPicPr>
            <p:nvPr/>
          </p:nvPicPr>
          <p:blipFill>
            <a:blip r:embed="rId4" cstate="print"/>
            <a:srcRect/>
            <a:stretch>
              <a:fillRect/>
            </a:stretch>
          </p:blipFill>
          <p:spPr bwMode="auto">
            <a:xfrm>
              <a:off x="4191000" y="2362200"/>
              <a:ext cx="2133600" cy="1083284"/>
            </a:xfrm>
            <a:prstGeom prst="rect">
              <a:avLst/>
            </a:prstGeom>
            <a:noFill/>
          </p:spPr>
        </p:pic>
        <p:pic>
          <p:nvPicPr>
            <p:cNvPr id="10248" name="Picture 8" descr="http://1.bp.blogspot.com/_I2HhXkA0Qtk/THHk1fM0QnI/AAAAAAAACoQ/LiNsudk7xmI/s1600/BlankAngelWing.png"/>
            <p:cNvPicPr>
              <a:picLocks noChangeAspect="1" noChangeArrowheads="1"/>
            </p:cNvPicPr>
            <p:nvPr/>
          </p:nvPicPr>
          <p:blipFill>
            <a:blip r:embed="rId5" cstate="print"/>
            <a:srcRect l="-3333" t="25273" r="19997" b="2575"/>
            <a:stretch>
              <a:fillRect/>
            </a:stretch>
          </p:blipFill>
          <p:spPr bwMode="auto">
            <a:xfrm rot="646714" flipH="1">
              <a:off x="3203787" y="1652145"/>
              <a:ext cx="2286000" cy="1066800"/>
            </a:xfrm>
            <a:prstGeom prst="teardrop">
              <a:avLst>
                <a:gd name="adj" fmla="val 134075"/>
              </a:avLst>
            </a:prstGeom>
            <a:noFill/>
            <a:ln>
              <a:solidFill>
                <a:schemeClr val="tx1"/>
              </a:solidFill>
            </a:ln>
          </p:spPr>
        </p:pic>
      </p:grpSp>
      <p:sp>
        <p:nvSpPr>
          <p:cNvPr id="3" name="Content Placeholder 2"/>
          <p:cNvSpPr>
            <a:spLocks noGrp="1"/>
          </p:cNvSpPr>
          <p:nvPr>
            <p:ph sz="half" idx="1"/>
          </p:nvPr>
        </p:nvSpPr>
        <p:spPr>
          <a:xfrm>
            <a:off x="457200" y="609600"/>
            <a:ext cx="4038600" cy="5867400"/>
          </a:xfrm>
        </p:spPr>
        <p:txBody>
          <a:bodyPr/>
          <a:lstStyle/>
          <a:p>
            <a:pPr>
              <a:buNone/>
            </a:pPr>
            <a:r>
              <a:rPr lang="en-US" dirty="0" smtClean="0">
                <a:solidFill>
                  <a:srgbClr val="FFFF00"/>
                </a:solidFill>
              </a:rPr>
              <a:t>After he was done making the wings he went to the tallest mountain he could find to jump off.</a:t>
            </a: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57200" y="0"/>
            <a:ext cx="9601200" cy="6858000"/>
            <a:chOff x="-457200" y="0"/>
            <a:chExt cx="9601200" cy="6858000"/>
          </a:xfrm>
        </p:grpSpPr>
        <p:pic>
          <p:nvPicPr>
            <p:cNvPr id="10244"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10246" name="Picture 6"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grpSp>
      <p:grpSp>
        <p:nvGrpSpPr>
          <p:cNvPr id="2" name="Group 9"/>
          <p:cNvGrpSpPr/>
          <p:nvPr/>
        </p:nvGrpSpPr>
        <p:grpSpPr>
          <a:xfrm>
            <a:off x="3203787" y="1652145"/>
            <a:ext cx="3120813" cy="1793339"/>
            <a:chOff x="3203787" y="1652145"/>
            <a:chExt cx="3120813" cy="1793339"/>
          </a:xfrm>
        </p:grpSpPr>
        <p:pic>
          <p:nvPicPr>
            <p:cNvPr id="4" name="Picture 2" descr="C:\Documents and Settings\CBRIGMAN.AHS-L216-77087\Local Settings\Temporary Internet Files\Content.IE5\UETC1Q3S\MC900445158[1].wmf"/>
            <p:cNvPicPr>
              <a:picLocks noChangeAspect="1" noChangeArrowheads="1"/>
            </p:cNvPicPr>
            <p:nvPr/>
          </p:nvPicPr>
          <p:blipFill>
            <a:blip r:embed="rId4" cstate="print"/>
            <a:srcRect/>
            <a:stretch>
              <a:fillRect/>
            </a:stretch>
          </p:blipFill>
          <p:spPr bwMode="auto">
            <a:xfrm>
              <a:off x="4191000" y="2362200"/>
              <a:ext cx="2133600" cy="1083284"/>
            </a:xfrm>
            <a:prstGeom prst="rect">
              <a:avLst/>
            </a:prstGeom>
            <a:noFill/>
          </p:spPr>
        </p:pic>
        <p:pic>
          <p:nvPicPr>
            <p:cNvPr id="10248" name="Picture 8" descr="http://1.bp.blogspot.com/_I2HhXkA0Qtk/THHk1fM0QnI/AAAAAAAACoQ/LiNsudk7xmI/s1600/BlankAngelWing.png"/>
            <p:cNvPicPr>
              <a:picLocks noChangeAspect="1" noChangeArrowheads="1"/>
            </p:cNvPicPr>
            <p:nvPr/>
          </p:nvPicPr>
          <p:blipFill>
            <a:blip r:embed="rId5" cstate="print"/>
            <a:srcRect l="-3333" t="25273" r="19997" b="2575"/>
            <a:stretch>
              <a:fillRect/>
            </a:stretch>
          </p:blipFill>
          <p:spPr bwMode="auto">
            <a:xfrm rot="646714" flipH="1">
              <a:off x="3203787" y="1652145"/>
              <a:ext cx="2286000" cy="1066800"/>
            </a:xfrm>
            <a:prstGeom prst="teardrop">
              <a:avLst>
                <a:gd name="adj" fmla="val 134075"/>
              </a:avLst>
            </a:prstGeom>
            <a:noFill/>
            <a:ln>
              <a:solidFill>
                <a:schemeClr val="tx1"/>
              </a:solidFill>
            </a:ln>
          </p:spPr>
        </p:pic>
      </p:grpSp>
      <p:sp>
        <p:nvSpPr>
          <p:cNvPr id="9" name="Content Placeholder 2"/>
          <p:cNvSpPr>
            <a:spLocks noGrp="1"/>
          </p:cNvSpPr>
          <p:nvPr>
            <p:ph sz="half" idx="1"/>
          </p:nvPr>
        </p:nvSpPr>
        <p:spPr>
          <a:xfrm>
            <a:off x="457200" y="609601"/>
            <a:ext cx="4038600" cy="762000"/>
          </a:xfrm>
        </p:spPr>
        <p:txBody>
          <a:bodyPr/>
          <a:lstStyle/>
          <a:p>
            <a:pPr>
              <a:buNone/>
            </a:pPr>
            <a:r>
              <a:rPr lang="en-US" dirty="0" smtClean="0">
                <a:solidFill>
                  <a:srgbClr val="FFFF00"/>
                </a:solidFill>
              </a:rPr>
              <a:t>He went up, up, but. . . . .</a:t>
            </a:r>
          </a:p>
          <a:p>
            <a:pPr>
              <a:buNone/>
            </a:pPr>
            <a:endParaRPr lang="en-US" dirty="0"/>
          </a:p>
          <a:p>
            <a:pPr>
              <a:buNone/>
            </a:pPr>
            <a:endParaRPr lang="en-US" dirty="0" smtClean="0"/>
          </a:p>
        </p:txBody>
      </p:sp>
      <p:sp>
        <p:nvSpPr>
          <p:cNvPr id="10" name="TextBox 9"/>
          <p:cNvSpPr txBox="1"/>
          <p:nvPr/>
        </p:nvSpPr>
        <p:spPr>
          <a:xfrm>
            <a:off x="381000" y="2209800"/>
            <a:ext cx="3429000" cy="2523768"/>
          </a:xfrm>
          <a:prstGeom prst="rect">
            <a:avLst/>
          </a:prstGeom>
          <a:noFill/>
        </p:spPr>
        <p:txBody>
          <a:bodyPr wrap="square" rtlCol="0">
            <a:spAutoFit/>
          </a:bodyPr>
          <a:lstStyle/>
          <a:p>
            <a:r>
              <a:rPr lang="en-US" sz="2800" dirty="0" smtClean="0">
                <a:solidFill>
                  <a:srgbClr val="FFFF00"/>
                </a:solidFill>
              </a:rPr>
              <a:t>Came back down. He was sad it didn’t work.  So he thought he’ll have to think harder.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iterate type="wd">
                                    <p:tmPct val="10000"/>
                                  </p:iterate>
                                  <p:childTnLst>
                                    <p:set>
                                      <p:cBhvr>
                                        <p:cTn id="6" dur="1" fill="hold">
                                          <p:stCondLst>
                                            <p:cond delay="0"/>
                                          </p:stCondLst>
                                        </p:cTn>
                                        <p:tgtEl>
                                          <p:spTgt spid="9">
                                            <p:txEl>
                                              <p:pRg st="0" end="0"/>
                                            </p:txEl>
                                          </p:spTgt>
                                        </p:tgtEl>
                                        <p:attrNameLst>
                                          <p:attrName>style.visibility</p:attrName>
                                        </p:attrNameLst>
                                      </p:cBhvr>
                                      <p:to>
                                        <p:strVal val="visible"/>
                                      </p:to>
                                    </p:set>
                                    <p:animScale>
                                      <p:cBhvr>
                                        <p:cTn id="7"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xEl>
                                              <p:pRg st="0" end="0"/>
                                            </p:txEl>
                                          </p:spTgt>
                                        </p:tgtEl>
                                        <p:attrNameLst>
                                          <p:attrName>ppt_x</p:attrName>
                                          <p:attrName>ppt_y</p:attrName>
                                        </p:attrNameLst>
                                      </p:cBhvr>
                                    </p:animMotion>
                                    <p:animEffect transition="in" filter="fade">
                                      <p:cBhvr>
                                        <p:cTn id="9" dur="1000"/>
                                        <p:tgtEl>
                                          <p:spTgt spid="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3.05556E-6 1.7341E-6 L 0.125 -0.12809 " pathEditMode="relative" rAng="0" ptsTypes="AA">
                                      <p:cBhvr>
                                        <p:cTn id="13" dur="2000" fill="hold"/>
                                        <p:tgtEl>
                                          <p:spTgt spid="2"/>
                                        </p:tgtEl>
                                        <p:attrNameLst>
                                          <p:attrName>ppt_x</p:attrName>
                                          <p:attrName>ppt_y</p:attrName>
                                        </p:attrNameLst>
                                      </p:cBhvr>
                                      <p:rCtr x="63" y="-64"/>
                                    </p:animMotion>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nodeType="clickEffect">
                                  <p:stCondLst>
                                    <p:cond delay="0"/>
                                  </p:stCondLst>
                                  <p:iterate type="wd">
                                    <p:tmPct val="50000"/>
                                  </p:iterate>
                                  <p:childTnLst>
                                    <p:set>
                                      <p:cBhvr>
                                        <p:cTn id="17" dur="1" fill="hold">
                                          <p:stCondLst>
                                            <p:cond delay="0"/>
                                          </p:stCondLst>
                                        </p:cTn>
                                        <p:tgtEl>
                                          <p:spTgt spid="10"/>
                                        </p:tgtEl>
                                        <p:attrNameLst>
                                          <p:attrName>style.visibility</p:attrName>
                                        </p:attrNameLst>
                                      </p:cBhvr>
                                      <p:to>
                                        <p:strVal val="visible"/>
                                      </p:to>
                                    </p:set>
                                    <p:set>
                                      <p:cBhvr>
                                        <p:cTn id="18" dur="455" fill="hold">
                                          <p:stCondLst>
                                            <p:cond delay="0"/>
                                          </p:stCondLst>
                                        </p:cTn>
                                        <p:tgtEl>
                                          <p:spTgt spid="10"/>
                                        </p:tgtEl>
                                        <p:attrNameLst>
                                          <p:attrName>style.rotation</p:attrName>
                                        </p:attrNameLst>
                                      </p:cBhvr>
                                      <p:to>
                                        <p:strVal val="-45.0"/>
                                      </p:to>
                                    </p:set>
                                    <p:anim calcmode="lin" valueType="num">
                                      <p:cBhvr>
                                        <p:cTn id="19"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23" presetID="0" presetClass="path" presetSubtype="0" accel="50000" decel="50000" fill="hold" nodeType="withEffect">
                                  <p:stCondLst>
                                    <p:cond delay="2500"/>
                                  </p:stCondLst>
                                  <p:childTnLst>
                                    <p:animMotion origin="layout" path="M 0.125 -0.12809 C 0.13559 -0.13688 0.16319 -0.16948 0.18854 -0.18104 C 0.21389 -0.1926 0.25625 -0.21896 0.27743 -0.19792 C 0.29861 -0.17688 0.30798 -0.15908 0.31545 -0.05411 L 0.32187 0.43214 " pathEditMode="relative" rAng="0" ptsTypes="aaaAa">
                                      <p:cBhvr>
                                        <p:cTn id="24" dur="2000" fill="hold"/>
                                        <p:tgtEl>
                                          <p:spTgt spid="2"/>
                                        </p:tgtEl>
                                        <p:attrNameLst>
                                          <p:attrName>ppt_x</p:attrName>
                                          <p:attrName>ppt_y</p:attrName>
                                        </p:attrNameLst>
                                      </p:cBhvr>
                                      <p:rCtr x="98" y="2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7" name="Picture 6"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sp>
        <p:nvSpPr>
          <p:cNvPr id="3" name="Content Placeholder 2"/>
          <p:cNvSpPr>
            <a:spLocks noGrp="1"/>
          </p:cNvSpPr>
          <p:nvPr>
            <p:ph sz="half" idx="1"/>
          </p:nvPr>
        </p:nvSpPr>
        <p:spPr>
          <a:xfrm>
            <a:off x="457200" y="609601"/>
            <a:ext cx="4038600" cy="1752600"/>
          </a:xfrm>
        </p:spPr>
        <p:txBody>
          <a:bodyPr/>
          <a:lstStyle/>
          <a:p>
            <a:pPr>
              <a:buNone/>
            </a:pPr>
            <a:r>
              <a:rPr lang="en-US" dirty="0" smtClean="0">
                <a:solidFill>
                  <a:srgbClr val="FFFF00"/>
                </a:solidFill>
              </a:rPr>
              <a:t>Next he thought of a giant slingshot to fling him there. </a:t>
            </a:r>
          </a:p>
          <a:p>
            <a:pPr>
              <a:buNone/>
            </a:pPr>
            <a:endParaRPr lang="en-US" dirty="0"/>
          </a:p>
        </p:txBody>
      </p:sp>
      <p:pic>
        <p:nvPicPr>
          <p:cNvPr id="8194" name="Picture 2" descr="http://www.roadsideamerica.com/attract/images/in/INBARslingshot_mehne1.jpg"/>
          <p:cNvPicPr>
            <a:picLocks noChangeAspect="1" noChangeArrowheads="1"/>
          </p:cNvPicPr>
          <p:nvPr/>
        </p:nvPicPr>
        <p:blipFill>
          <a:blip r:embed="rId4" cstate="print"/>
          <a:srcRect l="10526" t="4139" b="16107"/>
          <a:stretch>
            <a:fillRect/>
          </a:stretch>
        </p:blipFill>
        <p:spPr bwMode="auto">
          <a:xfrm flipH="1">
            <a:off x="2286000" y="1371600"/>
            <a:ext cx="4055165" cy="2362200"/>
          </a:xfrm>
          <a:prstGeom prst="chord">
            <a:avLst>
              <a:gd name="adj1" fmla="val 2193278"/>
              <a:gd name="adj2" fmla="val 13356751"/>
            </a:avLst>
          </a:prstGeom>
          <a:noFill/>
        </p:spPr>
      </p:pic>
      <p:sp>
        <p:nvSpPr>
          <p:cNvPr id="5" name="TextBox 4"/>
          <p:cNvSpPr txBox="1"/>
          <p:nvPr/>
        </p:nvSpPr>
        <p:spPr>
          <a:xfrm>
            <a:off x="0" y="4648200"/>
            <a:ext cx="4267200" cy="1231106"/>
          </a:xfrm>
          <a:prstGeom prst="rect">
            <a:avLst/>
          </a:prstGeom>
          <a:noFill/>
        </p:spPr>
        <p:txBody>
          <a:bodyPr wrap="square" rtlCol="0">
            <a:spAutoFit/>
          </a:bodyPr>
          <a:lstStyle/>
          <a:p>
            <a:r>
              <a:rPr lang="en-US" sz="2800" dirty="0" smtClean="0">
                <a:solidFill>
                  <a:srgbClr val="2C2C98"/>
                </a:solidFill>
              </a:rPr>
              <a:t>He went back up to the mountain to fling him self.</a:t>
            </a:r>
          </a:p>
          <a:p>
            <a:endParaRPr lang="en-US" dirty="0"/>
          </a:p>
        </p:txBody>
      </p:sp>
      <p:pic>
        <p:nvPicPr>
          <p:cNvPr id="9" name="Picture 2" descr="C:\Documents and Settings\CBRIGMAN.AHS-L216-77087\Local Settings\Temporary Internet Files\Content.IE5\UETC1Q3S\MC900445158[1].wmf"/>
          <p:cNvPicPr>
            <a:picLocks noChangeAspect="1" noChangeArrowheads="1"/>
          </p:cNvPicPr>
          <p:nvPr/>
        </p:nvPicPr>
        <p:blipFill>
          <a:blip r:embed="rId5" cstate="print"/>
          <a:srcRect/>
          <a:stretch>
            <a:fillRect/>
          </a:stretch>
        </p:blipFill>
        <p:spPr bwMode="auto">
          <a:xfrm>
            <a:off x="3048000" y="2667000"/>
            <a:ext cx="1833438" cy="9308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13" name="Picture 12"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sp>
        <p:nvSpPr>
          <p:cNvPr id="3" name="Content Placeholder 2"/>
          <p:cNvSpPr>
            <a:spLocks noGrp="1"/>
          </p:cNvSpPr>
          <p:nvPr>
            <p:ph sz="half" idx="1"/>
          </p:nvPr>
        </p:nvSpPr>
        <p:spPr>
          <a:xfrm>
            <a:off x="457200" y="609601"/>
            <a:ext cx="4038600" cy="1524000"/>
          </a:xfrm>
        </p:spPr>
        <p:txBody>
          <a:bodyPr/>
          <a:lstStyle/>
          <a:p>
            <a:pPr>
              <a:buNone/>
            </a:pPr>
            <a:r>
              <a:rPr lang="en-US" dirty="0" smtClean="0">
                <a:solidFill>
                  <a:srgbClr val="FFFF00"/>
                </a:solidFill>
              </a:rPr>
              <a:t>He went up, up, up, but. . . . . </a:t>
            </a:r>
          </a:p>
          <a:p>
            <a:pPr>
              <a:buNone/>
            </a:pPr>
            <a:endParaRPr lang="en-US" dirty="0" smtClean="0"/>
          </a:p>
          <a:p>
            <a:pPr>
              <a:buNone/>
            </a:pPr>
            <a:endParaRPr lang="en-US" dirty="0" smtClean="0"/>
          </a:p>
          <a:p>
            <a:pPr>
              <a:buNone/>
            </a:pPr>
            <a:endParaRPr lang="en-US" dirty="0"/>
          </a:p>
        </p:txBody>
      </p:sp>
      <p:pic>
        <p:nvPicPr>
          <p:cNvPr id="18" name="Picture 2" descr="http://www.roadsideamerica.com/attract/images/in/INBARslingshot_mehne1.jpg"/>
          <p:cNvPicPr>
            <a:picLocks noChangeAspect="1" noChangeArrowheads="1"/>
          </p:cNvPicPr>
          <p:nvPr/>
        </p:nvPicPr>
        <p:blipFill>
          <a:blip r:embed="rId4" cstate="print"/>
          <a:srcRect l="10526" t="4139" b="16107"/>
          <a:stretch>
            <a:fillRect/>
          </a:stretch>
        </p:blipFill>
        <p:spPr bwMode="auto">
          <a:xfrm flipH="1">
            <a:off x="2286000" y="1371600"/>
            <a:ext cx="4055165" cy="2362200"/>
          </a:xfrm>
          <a:prstGeom prst="chord">
            <a:avLst>
              <a:gd name="adj1" fmla="val 2193278"/>
              <a:gd name="adj2" fmla="val 13356751"/>
            </a:avLst>
          </a:prstGeom>
          <a:noFill/>
        </p:spPr>
      </p:pic>
      <p:pic>
        <p:nvPicPr>
          <p:cNvPr id="19" name="Picture 2" descr="C:\Documents and Settings\CBRIGMAN.AHS-L216-77087\Local Settings\Temporary Internet Files\Content.IE5\UETC1Q3S\MC900445158[1].wmf"/>
          <p:cNvPicPr>
            <a:picLocks noChangeAspect="1" noChangeArrowheads="1"/>
          </p:cNvPicPr>
          <p:nvPr/>
        </p:nvPicPr>
        <p:blipFill>
          <a:blip r:embed="rId5" cstate="print"/>
          <a:srcRect/>
          <a:stretch>
            <a:fillRect/>
          </a:stretch>
        </p:blipFill>
        <p:spPr bwMode="auto">
          <a:xfrm>
            <a:off x="3048000" y="2667000"/>
            <a:ext cx="1833438" cy="930884"/>
          </a:xfrm>
          <a:prstGeom prst="rect">
            <a:avLst/>
          </a:prstGeom>
          <a:noFill/>
        </p:spPr>
      </p:pic>
      <p:sp>
        <p:nvSpPr>
          <p:cNvPr id="5" name="TextBox 4"/>
          <p:cNvSpPr txBox="1"/>
          <p:nvPr/>
        </p:nvSpPr>
        <p:spPr>
          <a:xfrm>
            <a:off x="381000" y="3581400"/>
            <a:ext cx="4038600" cy="1661993"/>
          </a:xfrm>
          <a:prstGeom prst="rect">
            <a:avLst/>
          </a:prstGeom>
          <a:noFill/>
        </p:spPr>
        <p:txBody>
          <a:bodyPr wrap="square" rtlCol="0">
            <a:spAutoFit/>
          </a:bodyPr>
          <a:lstStyle/>
          <a:p>
            <a:r>
              <a:rPr lang="en-US" sz="2800" dirty="0" smtClean="0">
                <a:solidFill>
                  <a:srgbClr val="FFFF00"/>
                </a:solidFill>
              </a:rPr>
              <a:t>He came back down.  So now he thought even harder this time.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 -4.44444E-6 L 0.13333 -0.12222 " pathEditMode="relative" rAng="0" ptsTypes="AA">
                                      <p:cBhvr>
                                        <p:cTn id="14" dur="2000" fill="hold"/>
                                        <p:tgtEl>
                                          <p:spTgt spid="19"/>
                                        </p:tgtEl>
                                        <p:attrNameLst>
                                          <p:attrName>ppt_x</p:attrName>
                                          <p:attrName>ppt_y</p:attrName>
                                        </p:attrNameLst>
                                      </p:cBhvr>
                                      <p:rCtr x="67" y="-61"/>
                                    </p:animMotion>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80">
                                          <p:stCondLst>
                                            <p:cond delay="0"/>
                                          </p:stCondLst>
                                        </p:cTn>
                                        <p:tgtEl>
                                          <p:spTgt spid="5"/>
                                        </p:tgtEl>
                                      </p:cBhvr>
                                    </p:animEffect>
                                    <p:anim calcmode="lin" valueType="num">
                                      <p:cBhvr>
                                        <p:cTn id="2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5" dur="26">
                                          <p:stCondLst>
                                            <p:cond delay="650"/>
                                          </p:stCondLst>
                                        </p:cTn>
                                        <p:tgtEl>
                                          <p:spTgt spid="5"/>
                                        </p:tgtEl>
                                      </p:cBhvr>
                                      <p:to x="100000" y="60000"/>
                                    </p:animScale>
                                    <p:animScale>
                                      <p:cBhvr>
                                        <p:cTn id="26" dur="166" decel="50000">
                                          <p:stCondLst>
                                            <p:cond delay="676"/>
                                          </p:stCondLst>
                                        </p:cTn>
                                        <p:tgtEl>
                                          <p:spTgt spid="5"/>
                                        </p:tgtEl>
                                      </p:cBhvr>
                                      <p:to x="100000" y="100000"/>
                                    </p:animScale>
                                    <p:animScale>
                                      <p:cBhvr>
                                        <p:cTn id="27" dur="26">
                                          <p:stCondLst>
                                            <p:cond delay="1312"/>
                                          </p:stCondLst>
                                        </p:cTn>
                                        <p:tgtEl>
                                          <p:spTgt spid="5"/>
                                        </p:tgtEl>
                                      </p:cBhvr>
                                      <p:to x="100000" y="80000"/>
                                    </p:animScale>
                                    <p:animScale>
                                      <p:cBhvr>
                                        <p:cTn id="28" dur="166" decel="50000">
                                          <p:stCondLst>
                                            <p:cond delay="1338"/>
                                          </p:stCondLst>
                                        </p:cTn>
                                        <p:tgtEl>
                                          <p:spTgt spid="5"/>
                                        </p:tgtEl>
                                      </p:cBhvr>
                                      <p:to x="100000" y="100000"/>
                                    </p:animScale>
                                    <p:animScale>
                                      <p:cBhvr>
                                        <p:cTn id="29" dur="26">
                                          <p:stCondLst>
                                            <p:cond delay="1642"/>
                                          </p:stCondLst>
                                        </p:cTn>
                                        <p:tgtEl>
                                          <p:spTgt spid="5"/>
                                        </p:tgtEl>
                                      </p:cBhvr>
                                      <p:to x="100000" y="90000"/>
                                    </p:animScale>
                                    <p:animScale>
                                      <p:cBhvr>
                                        <p:cTn id="30" dur="166" decel="50000">
                                          <p:stCondLst>
                                            <p:cond delay="1668"/>
                                          </p:stCondLst>
                                        </p:cTn>
                                        <p:tgtEl>
                                          <p:spTgt spid="5"/>
                                        </p:tgtEl>
                                      </p:cBhvr>
                                      <p:to x="100000" y="100000"/>
                                    </p:animScale>
                                    <p:animScale>
                                      <p:cBhvr>
                                        <p:cTn id="31" dur="26">
                                          <p:stCondLst>
                                            <p:cond delay="1808"/>
                                          </p:stCondLst>
                                        </p:cTn>
                                        <p:tgtEl>
                                          <p:spTgt spid="5"/>
                                        </p:tgtEl>
                                      </p:cBhvr>
                                      <p:to x="100000" y="95000"/>
                                    </p:animScale>
                                    <p:animScale>
                                      <p:cBhvr>
                                        <p:cTn id="32" dur="166" decel="50000">
                                          <p:stCondLst>
                                            <p:cond delay="1834"/>
                                          </p:stCondLst>
                                        </p:cTn>
                                        <p:tgtEl>
                                          <p:spTgt spid="5"/>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0.13333 -0.12222 C 0.19201 -0.18565 0.25087 -0.24884 0.29496 -0.25995 C 0.33906 -0.27106 0.37916 -0.28773 0.39826 -0.18889 C 0.41736 -0.09004 0.40798 0.2463 0.40989 0.33334 " pathEditMode="relative" rAng="0" ptsTypes="aaaa">
                                      <p:cBhvr>
                                        <p:cTn id="36" dur="2000" fill="hold"/>
                                        <p:tgtEl>
                                          <p:spTgt spid="19"/>
                                        </p:tgtEl>
                                        <p:attrNameLst>
                                          <p:attrName>ppt_x</p:attrName>
                                          <p:attrName>ppt_y</p:attrName>
                                        </p:attrNameLst>
                                      </p:cBhvr>
                                      <p:rCtr x="142" y="1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freewebs.com/wheatridgefarm/Far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sz="half" idx="1"/>
          </p:nvPr>
        </p:nvSpPr>
        <p:spPr>
          <a:xfrm>
            <a:off x="457200" y="609601"/>
            <a:ext cx="4038600" cy="2590799"/>
          </a:xfrm>
        </p:spPr>
        <p:txBody>
          <a:bodyPr>
            <a:normAutofit/>
          </a:bodyPr>
          <a:lstStyle/>
          <a:p>
            <a:pPr>
              <a:buNone/>
            </a:pPr>
            <a:r>
              <a:rPr lang="en-US" dirty="0" smtClean="0"/>
              <a:t>This time he knew his plan would  work, he barrowed a canon from his friend Steve the chicken.</a:t>
            </a:r>
          </a:p>
          <a:p>
            <a:pPr>
              <a:buNone/>
            </a:pPr>
            <a:endParaRPr lang="en-US" dirty="0"/>
          </a:p>
          <a:p>
            <a:pPr>
              <a:buNone/>
            </a:pPr>
            <a:endParaRPr lang="en-US" dirty="0" smtClean="0"/>
          </a:p>
        </p:txBody>
      </p:sp>
      <p:sp>
        <p:nvSpPr>
          <p:cNvPr id="5" name="TextBox 4"/>
          <p:cNvSpPr txBox="1"/>
          <p:nvPr/>
        </p:nvSpPr>
        <p:spPr>
          <a:xfrm>
            <a:off x="381000" y="3581400"/>
            <a:ext cx="4038600" cy="1661993"/>
          </a:xfrm>
          <a:prstGeom prst="rect">
            <a:avLst/>
          </a:prstGeom>
          <a:noFill/>
        </p:spPr>
        <p:txBody>
          <a:bodyPr wrap="square" rtlCol="0">
            <a:spAutoFit/>
          </a:bodyPr>
          <a:lstStyle/>
          <a:p>
            <a:r>
              <a:rPr lang="en-US" sz="2800" dirty="0" smtClean="0">
                <a:solidFill>
                  <a:srgbClr val="FFFF00"/>
                </a:solidFill>
              </a:rPr>
              <a:t>He went back to the mountain top to set up the canon.</a:t>
            </a:r>
          </a:p>
          <a:p>
            <a:endParaRPr lang="en-US" dirty="0"/>
          </a:p>
        </p:txBody>
      </p:sp>
      <p:pic>
        <p:nvPicPr>
          <p:cNvPr id="6147" name="Picture 3" descr="E:\Documents and Settings\Nolan Lospinoso\Local Settings\Temporary Internet Files\Content.IE5\MYU9R4RV\MC900038516[1].wmf"/>
          <p:cNvPicPr>
            <a:picLocks noChangeAspect="1" noChangeArrowheads="1"/>
          </p:cNvPicPr>
          <p:nvPr/>
        </p:nvPicPr>
        <p:blipFill>
          <a:blip r:embed="rId3" cstate="print"/>
          <a:srcRect/>
          <a:stretch>
            <a:fillRect/>
          </a:stretch>
        </p:blipFill>
        <p:spPr bwMode="auto">
          <a:xfrm>
            <a:off x="2057400" y="4572000"/>
            <a:ext cx="1524000" cy="1886391"/>
          </a:xfrm>
          <a:prstGeom prst="rect">
            <a:avLst/>
          </a:prstGeom>
          <a:noFill/>
        </p:spPr>
      </p:pic>
      <p:pic>
        <p:nvPicPr>
          <p:cNvPr id="9" name="Picture 2" descr="C:\Documents and Settings\CBRIGMAN.AHS-L216-77087\Local Settings\Temporary Internet Files\Content.IE5\UETC1Q3S\MC900445158[1].wmf"/>
          <p:cNvPicPr>
            <a:picLocks noChangeAspect="1" noChangeArrowheads="1"/>
          </p:cNvPicPr>
          <p:nvPr/>
        </p:nvPicPr>
        <p:blipFill>
          <a:blip r:embed="rId4" cstate="print"/>
          <a:srcRect/>
          <a:stretch>
            <a:fillRect/>
          </a:stretch>
        </p:blipFill>
        <p:spPr bwMode="auto">
          <a:xfrm flipH="1">
            <a:off x="5410200" y="5029200"/>
            <a:ext cx="2514600" cy="1540484"/>
          </a:xfrm>
          <a:prstGeom prst="rect">
            <a:avLst/>
          </a:prstGeom>
          <a:noFill/>
        </p:spPr>
      </p:pic>
      <p:pic>
        <p:nvPicPr>
          <p:cNvPr id="6149" name="Picture 5" descr="http://www2.free-clipart.net/gallery/clipart/Military/Cannon_1.jpg"/>
          <p:cNvPicPr>
            <a:picLocks noChangeAspect="1" noChangeArrowheads="1"/>
          </p:cNvPicPr>
          <p:nvPr/>
        </p:nvPicPr>
        <p:blipFill>
          <a:blip r:embed="rId5" cstate="print"/>
          <a:srcRect/>
          <a:stretch>
            <a:fillRect/>
          </a:stretch>
        </p:blipFill>
        <p:spPr bwMode="auto">
          <a:xfrm flipH="1">
            <a:off x="3886200" y="2895600"/>
            <a:ext cx="2419350" cy="1905000"/>
          </a:xfrm>
          <a:prstGeom prst="snip2DiagRect">
            <a:avLst>
              <a:gd name="adj1" fmla="val 13474"/>
              <a:gd name="adj2" fmla="val 50000"/>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usends.com/Explore/Elevations/3WM/6_cliff.jpg"/>
          <p:cNvPicPr>
            <a:picLocks noChangeAspect="1" noChangeArrowheads="1"/>
          </p:cNvPicPr>
          <p:nvPr/>
        </p:nvPicPr>
        <p:blipFill>
          <a:blip r:embed="rId2" cstate="print"/>
          <a:srcRect/>
          <a:stretch>
            <a:fillRect/>
          </a:stretch>
        </p:blipFill>
        <p:spPr bwMode="auto">
          <a:xfrm>
            <a:off x="-457200" y="2286000"/>
            <a:ext cx="9601200" cy="4572000"/>
          </a:xfrm>
          <a:prstGeom prst="rect">
            <a:avLst/>
          </a:prstGeom>
          <a:noFill/>
        </p:spPr>
      </p:pic>
      <p:pic>
        <p:nvPicPr>
          <p:cNvPr id="6" name="Picture 5" descr="http://science-edu.larc.nasa.gov/SCOOL/images/Aureole/clear_sky.jpg"/>
          <p:cNvPicPr>
            <a:picLocks noChangeAspect="1" noChangeArrowheads="1"/>
          </p:cNvPicPr>
          <p:nvPr/>
        </p:nvPicPr>
        <p:blipFill>
          <a:blip r:embed="rId3" cstate="print"/>
          <a:srcRect/>
          <a:stretch>
            <a:fillRect/>
          </a:stretch>
        </p:blipFill>
        <p:spPr bwMode="auto">
          <a:xfrm>
            <a:off x="0" y="0"/>
            <a:ext cx="9144000" cy="3048000"/>
          </a:xfrm>
          <a:prstGeom prst="rect">
            <a:avLst/>
          </a:prstGeom>
          <a:noFill/>
        </p:spPr>
      </p:pic>
      <p:sp>
        <p:nvSpPr>
          <p:cNvPr id="3" name="Content Placeholder 2"/>
          <p:cNvSpPr>
            <a:spLocks noGrp="1"/>
          </p:cNvSpPr>
          <p:nvPr>
            <p:ph sz="half" idx="1"/>
          </p:nvPr>
        </p:nvSpPr>
        <p:spPr>
          <a:xfrm>
            <a:off x="457200" y="609601"/>
            <a:ext cx="4038600" cy="1676400"/>
          </a:xfrm>
        </p:spPr>
        <p:txBody>
          <a:bodyPr/>
          <a:lstStyle/>
          <a:p>
            <a:pPr>
              <a:buNone/>
            </a:pPr>
            <a:r>
              <a:rPr lang="en-US" dirty="0" smtClean="0"/>
              <a:t>He went up, up, up, up, up, but. . . . . </a:t>
            </a:r>
          </a:p>
          <a:p>
            <a:pPr>
              <a:buNone/>
            </a:pPr>
            <a:endParaRPr lang="en-US" dirty="0"/>
          </a:p>
          <a:p>
            <a:pPr>
              <a:buNone/>
            </a:pPr>
            <a:endParaRPr lang="en-US" dirty="0" smtClean="0"/>
          </a:p>
          <a:p>
            <a:pPr>
              <a:buNone/>
            </a:pPr>
            <a:endParaRPr lang="en-US" dirty="0"/>
          </a:p>
        </p:txBody>
      </p:sp>
      <p:sp>
        <p:nvSpPr>
          <p:cNvPr id="5" name="TextBox 4"/>
          <p:cNvSpPr txBox="1"/>
          <p:nvPr/>
        </p:nvSpPr>
        <p:spPr>
          <a:xfrm>
            <a:off x="381000" y="3581400"/>
            <a:ext cx="3962400" cy="1231106"/>
          </a:xfrm>
          <a:prstGeom prst="rect">
            <a:avLst/>
          </a:prstGeom>
          <a:noFill/>
        </p:spPr>
        <p:txBody>
          <a:bodyPr wrap="square" rtlCol="0">
            <a:spAutoFit/>
          </a:bodyPr>
          <a:lstStyle/>
          <a:p>
            <a:r>
              <a:rPr lang="en-US" sz="2800" dirty="0" smtClean="0">
                <a:solidFill>
                  <a:srgbClr val="FFFF00"/>
                </a:solidFill>
              </a:rPr>
              <a:t>He didn’t quit make it and just fell down again. </a:t>
            </a:r>
          </a:p>
          <a:p>
            <a:endParaRPr lang="en-US" dirty="0"/>
          </a:p>
        </p:txBody>
      </p:sp>
      <p:pic>
        <p:nvPicPr>
          <p:cNvPr id="8" name="Picture 5" descr="http://www2.free-clipart.net/gallery/clipart/Military/Cannon_1.jpg"/>
          <p:cNvPicPr>
            <a:picLocks noChangeAspect="1" noChangeArrowheads="1"/>
          </p:cNvPicPr>
          <p:nvPr/>
        </p:nvPicPr>
        <p:blipFill>
          <a:blip r:embed="rId4" cstate="print"/>
          <a:srcRect/>
          <a:stretch>
            <a:fillRect/>
          </a:stretch>
        </p:blipFill>
        <p:spPr bwMode="auto">
          <a:xfrm flipH="1">
            <a:off x="3886200" y="1828800"/>
            <a:ext cx="2057400" cy="1620000"/>
          </a:xfrm>
          <a:prstGeom prst="snip2DiagRect">
            <a:avLst>
              <a:gd name="adj1" fmla="val 13474"/>
              <a:gd name="adj2" fmla="val 50000"/>
            </a:avLst>
          </a:prstGeom>
          <a:noFill/>
        </p:spPr>
      </p:pic>
      <p:pic>
        <p:nvPicPr>
          <p:cNvPr id="9" name="Picture 2" descr="C:\Documents and Settings\CBRIGMAN.AHS-L216-77087\Local Settings\Temporary Internet Files\Content.IE5\UETC1Q3S\MC900445158[1].wmf"/>
          <p:cNvPicPr>
            <a:picLocks noChangeAspect="1" noChangeArrowheads="1"/>
          </p:cNvPicPr>
          <p:nvPr/>
        </p:nvPicPr>
        <p:blipFill>
          <a:blip r:embed="rId5" cstate="print"/>
          <a:srcRect/>
          <a:stretch>
            <a:fillRect/>
          </a:stretch>
        </p:blipFill>
        <p:spPr bwMode="auto">
          <a:xfrm>
            <a:off x="3048000" y="2667000"/>
            <a:ext cx="1833438" cy="9308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3.05556E-6 0.00024 L 0.17708 -0.16878 " pathEditMode="relative" rAng="0" ptsTypes="AA">
                                      <p:cBhvr>
                                        <p:cTn id="13" dur="2000" fill="hold"/>
                                        <p:tgtEl>
                                          <p:spTgt spid="9"/>
                                        </p:tgtEl>
                                        <p:attrNameLst>
                                          <p:attrName>ppt_x</p:attrName>
                                          <p:attrName>ppt_y</p:attrName>
                                        </p:attrNameLst>
                                      </p:cBhvr>
                                      <p:rCtr x="89" y="-85"/>
                                    </p:animMotion>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iterate type="wd">
                                    <p:tmPct val="5000"/>
                                  </p:iterate>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0.16823 -0.16184 C 0.18941 -0.17849 0.25659 -0.25549 0.29496 -0.25988 C 0.33333 -0.26427 0.37916 -0.28763 0.39826 -0.1889 C 0.41736 -0.08994 0.40798 0.24625 0.40989 0.33342 " pathEditMode="relative" rAng="0" ptsTypes="aaaa">
                                      <p:cBhvr>
                                        <p:cTn id="25" dur="2000" fill="hold"/>
                                        <p:tgtEl>
                                          <p:spTgt spid="9"/>
                                        </p:tgtEl>
                                        <p:attrNameLst>
                                          <p:attrName>ppt_x</p:attrName>
                                          <p:attrName>ppt_y</p:attrName>
                                        </p:attrNameLst>
                                      </p:cBhvr>
                                      <p:rCtr x="124" y="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623</TotalTime>
  <Words>381</Words>
  <Application>Microsoft Office PowerPoint</Application>
  <PresentationFormat>On-screen Show (4:3)</PresentationFormat>
  <Paragraphs>26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True Story Of How The Cow Jumped Over The Moon</vt:lpstr>
      <vt:lpstr>Slide 2</vt:lpstr>
      <vt:lpstr>Slide 3</vt:lpstr>
      <vt:lpstr>Slide 4</vt:lpstr>
      <vt:lpstr>Slide 5</vt:lpstr>
      <vt:lpstr>Slide 6</vt:lpstr>
      <vt:lpstr>Slide 7</vt:lpstr>
      <vt:lpstr>Slide 8</vt:lpstr>
      <vt:lpstr>Slide 9</vt:lpstr>
      <vt:lpstr>Slide 10</vt:lpstr>
      <vt:lpstr>Slide 11</vt:lpstr>
      <vt:lpstr>Slide 12</vt:lpstr>
      <vt:lpstr>The end </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True Story Of How The Cow Jumped Over The Moon</dc:title>
  <dc:creator>student</dc:creator>
  <cp:lastModifiedBy>student</cp:lastModifiedBy>
  <cp:revision>53</cp:revision>
  <dcterms:created xsi:type="dcterms:W3CDTF">2011-05-17T15:09:38Z</dcterms:created>
  <dcterms:modified xsi:type="dcterms:W3CDTF">2011-05-26T15:35:57Z</dcterms:modified>
</cp:coreProperties>
</file>